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347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342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89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94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655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520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963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67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626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4285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77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499A334-925E-46DE-BB44-E7D76C2245FC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994454C-D316-4CB2-AF24-C7E05C1288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63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F600B1-24DF-4D0A-BFE8-BFC25154C8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我喜歡做美勞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9479906-3B12-4CB7-BD1E-196A89096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1512" y="4224862"/>
            <a:ext cx="9070848" cy="457201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做美勞可以發揮想像力</a:t>
            </a:r>
            <a:endParaRPr lang="en-US" altLang="zh-TW" sz="3200" dirty="0">
              <a:solidFill>
                <a:schemeClr val="accent2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安靜就可以做得很漂亮</a:t>
            </a:r>
          </a:p>
        </p:txBody>
      </p:sp>
      <p:pic>
        <p:nvPicPr>
          <p:cNvPr id="5" name="圖片 4" descr="說讚的 Pusheen 貓">
            <a:extLst>
              <a:ext uri="{FF2B5EF4-FFF2-40B4-BE49-F238E27FC236}">
                <a16:creationId xmlns:a16="http://schemas.microsoft.com/office/drawing/2014/main" id="{EA0AE97D-6C4C-491A-804B-13BD5085FF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488" y="3429000"/>
            <a:ext cx="3810000" cy="3810000"/>
          </a:xfrm>
          <a:prstGeom prst="rect">
            <a:avLst/>
          </a:prstGeom>
        </p:spPr>
      </p:pic>
      <p:pic>
        <p:nvPicPr>
          <p:cNvPr id="7" name="圖片 6" descr="刪除 Pusheen 貓">
            <a:extLst>
              <a:ext uri="{FF2B5EF4-FFF2-40B4-BE49-F238E27FC236}">
                <a16:creationId xmlns:a16="http://schemas.microsoft.com/office/drawing/2014/main" id="{21B07743-9FD5-45FF-9DE5-E55C96923F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533" y="-67734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475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36</TotalTime>
  <Words>18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文鼎中特圓</vt:lpstr>
      <vt:lpstr>Century Gothic</vt:lpstr>
      <vt:lpstr>Garamond</vt:lpstr>
      <vt:lpstr>肥皂</vt:lpstr>
      <vt:lpstr>我喜歡做美勞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我喜歡做美勞</dc:title>
  <dc:creator>user</dc:creator>
  <cp:lastModifiedBy>user</cp:lastModifiedBy>
  <cp:revision>5</cp:revision>
  <dcterms:created xsi:type="dcterms:W3CDTF">2023-09-12T06:13:14Z</dcterms:created>
  <dcterms:modified xsi:type="dcterms:W3CDTF">2023-09-19T06:19:35Z</dcterms:modified>
</cp:coreProperties>
</file>