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5EA69-2C1C-40FE-B14B-95B8693673D9}" type="datetimeFigureOut">
              <a:rPr lang="zh-TW" altLang="en-US" smtClean="0"/>
              <a:t>2023/9/26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88A2-95B8-4AA2-888A-586D421A3E9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8295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5EA69-2C1C-40FE-B14B-95B8693673D9}" type="datetimeFigureOut">
              <a:rPr lang="zh-TW" altLang="en-US" smtClean="0"/>
              <a:t>2023/9/26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88A2-95B8-4AA2-888A-586D421A3E9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7573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5EA69-2C1C-40FE-B14B-95B8693673D9}" type="datetimeFigureOut">
              <a:rPr lang="zh-TW" altLang="en-US" smtClean="0"/>
              <a:t>2023/9/26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88A2-95B8-4AA2-888A-586D421A3E9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4344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5EA69-2C1C-40FE-B14B-95B8693673D9}" type="datetimeFigureOut">
              <a:rPr lang="zh-TW" altLang="en-US" smtClean="0"/>
              <a:t>2023/9/26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88A2-95B8-4AA2-888A-586D421A3E9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93211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5EA69-2C1C-40FE-B14B-95B8693673D9}" type="datetimeFigureOut">
              <a:rPr lang="zh-TW" altLang="en-US" smtClean="0"/>
              <a:t>2023/9/26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88A2-95B8-4AA2-888A-586D421A3E9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741626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5EA69-2C1C-40FE-B14B-95B8693673D9}" type="datetimeFigureOut">
              <a:rPr lang="zh-TW" altLang="en-US" smtClean="0"/>
              <a:t>2023/9/26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88A2-95B8-4AA2-888A-586D421A3E9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74031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5EA69-2C1C-40FE-B14B-95B8693673D9}" type="datetimeFigureOut">
              <a:rPr lang="zh-TW" altLang="en-US" smtClean="0"/>
              <a:t>2023/9/26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88A2-95B8-4AA2-888A-586D421A3E9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30757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5EA69-2C1C-40FE-B14B-95B8693673D9}" type="datetimeFigureOut">
              <a:rPr lang="zh-TW" altLang="en-US" smtClean="0"/>
              <a:t>2023/9/26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88A2-95B8-4AA2-888A-586D421A3E9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6591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5EA69-2C1C-40FE-B14B-95B8693673D9}" type="datetimeFigureOut">
              <a:rPr lang="zh-TW" altLang="en-US" smtClean="0"/>
              <a:t>2023/9/26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88A2-95B8-4AA2-888A-586D421A3E9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882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5EA69-2C1C-40FE-B14B-95B8693673D9}" type="datetimeFigureOut">
              <a:rPr lang="zh-TW" altLang="en-US" smtClean="0"/>
              <a:t>2023/9/26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88A2-95B8-4AA2-888A-586D421A3E9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4581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5EA69-2C1C-40FE-B14B-95B8693673D9}" type="datetimeFigureOut">
              <a:rPr lang="zh-TW" altLang="en-US" smtClean="0"/>
              <a:t>2023/9/26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88A2-95B8-4AA2-888A-586D421A3E9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3471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5EA69-2C1C-40FE-B14B-95B8693673D9}" type="datetimeFigureOut">
              <a:rPr lang="zh-TW" altLang="en-US" smtClean="0"/>
              <a:t>2023/9/26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88A2-95B8-4AA2-888A-586D421A3E9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1192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5EA69-2C1C-40FE-B14B-95B8693673D9}" type="datetimeFigureOut">
              <a:rPr lang="zh-TW" altLang="en-US" smtClean="0"/>
              <a:t>2023/9/26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88A2-95B8-4AA2-888A-586D421A3E9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2259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5EA69-2C1C-40FE-B14B-95B8693673D9}" type="datetimeFigureOut">
              <a:rPr lang="zh-TW" altLang="en-US" smtClean="0"/>
              <a:t>2023/9/26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88A2-95B8-4AA2-888A-586D421A3E9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2394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5EA69-2C1C-40FE-B14B-95B8693673D9}" type="datetimeFigureOut">
              <a:rPr lang="zh-TW" altLang="en-US" smtClean="0"/>
              <a:t>2023/9/26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88A2-95B8-4AA2-888A-586D421A3E9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2867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5EA69-2C1C-40FE-B14B-95B8693673D9}" type="datetimeFigureOut">
              <a:rPr lang="zh-TW" altLang="en-US" smtClean="0"/>
              <a:t>2023/9/26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88A2-95B8-4AA2-888A-586D421A3E9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9163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5EA69-2C1C-40FE-B14B-95B8693673D9}" type="datetimeFigureOut">
              <a:rPr lang="zh-TW" altLang="en-US" smtClean="0"/>
              <a:t>2023/9/26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F0E88A2-95B8-4AA2-888A-586D421A3E9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6396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0E19BD3-805B-4868-9FCE-1460E7DA71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6467" y="719666"/>
            <a:ext cx="7653866" cy="1608667"/>
          </a:xfrm>
        </p:spPr>
        <p:txBody>
          <a:bodyPr/>
          <a:lstStyle/>
          <a:p>
            <a:r>
              <a:rPr lang="zh-TW" altLang="en-US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我喜歡玩</a:t>
            </a:r>
            <a:r>
              <a:rPr lang="en-US" altLang="zh-TW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文鼎甜妞體P" panose="020B0602010101010101" pitchFamily="34" charset="-120"/>
                <a:ea typeface="文鼎甜妞體P" panose="020B0602010101010101" pitchFamily="34" charset="-120"/>
              </a:rPr>
              <a:t>MC</a:t>
            </a:r>
            <a:endParaRPr lang="zh-TW" altLang="en-US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文鼎甜妞體P" panose="020B0602010101010101" pitchFamily="34" charset="-120"/>
              <a:ea typeface="文鼎甜妞體P" panose="020B0602010101010101" pitchFamily="34" charset="-12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8F8A56B2-DD26-4AF7-A797-30C039CFAD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9868" y="4162380"/>
            <a:ext cx="7904865" cy="1380069"/>
          </a:xfrm>
        </p:spPr>
        <p:txBody>
          <a:bodyPr/>
          <a:lstStyle/>
          <a:p>
            <a:r>
              <a:rPr lang="en-US" altLang="zh-TW" dirty="0">
                <a:solidFill>
                  <a:srgbClr val="0070C0"/>
                </a:solidFill>
                <a:latin typeface="文鼎甜妞體P" panose="020B0602010101010101" pitchFamily="34" charset="-120"/>
                <a:ea typeface="文鼎甜妞體P" panose="020B0602010101010101" pitchFamily="34" charset="-120"/>
              </a:rPr>
              <a:t>MC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好好玩</a:t>
            </a:r>
          </a:p>
        </p:txBody>
      </p:sp>
      <p:sp>
        <p:nvSpPr>
          <p:cNvPr id="4" name="箭號: 向右 3">
            <a:hlinkClick r:id="" action="ppaction://hlinkshowjump?jump=nextslide">
              <a:snd r:embed="rId2" name="cashreg.wav"/>
            </a:hlinkClick>
            <a:extLst>
              <a:ext uri="{FF2B5EF4-FFF2-40B4-BE49-F238E27FC236}">
                <a16:creationId xmlns:a16="http://schemas.microsoft.com/office/drawing/2014/main" id="{830326B4-814D-4378-8D8F-655F22698B88}"/>
              </a:ext>
            </a:extLst>
          </p:cNvPr>
          <p:cNvSpPr/>
          <p:nvPr/>
        </p:nvSpPr>
        <p:spPr>
          <a:xfrm flipV="1">
            <a:off x="1744133" y="5542448"/>
            <a:ext cx="719667" cy="5958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Castellar" panose="020A0402060406010301" pitchFamily="18" charset="0"/>
            </a:endParaRPr>
          </a:p>
        </p:txBody>
      </p:sp>
      <p:pic>
        <p:nvPicPr>
          <p:cNvPr id="6" name="圖片 5" descr="膝上型電腦 Pusheen 貓">
            <a:extLst>
              <a:ext uri="{FF2B5EF4-FFF2-40B4-BE49-F238E27FC236}">
                <a16:creationId xmlns:a16="http://schemas.microsoft.com/office/drawing/2014/main" id="{F24516C4-A557-457C-8B73-0A8D403A1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67" y="1938865"/>
            <a:ext cx="3810000" cy="3810000"/>
          </a:xfrm>
          <a:prstGeom prst="rect">
            <a:avLst/>
          </a:prstGeom>
        </p:spPr>
      </p:pic>
      <p:pic>
        <p:nvPicPr>
          <p:cNvPr id="8" name="圖片 7" descr="爆米花 Pusheen 貓">
            <a:extLst>
              <a:ext uri="{FF2B5EF4-FFF2-40B4-BE49-F238E27FC236}">
                <a16:creationId xmlns:a16="http://schemas.microsoft.com/office/drawing/2014/main" id="{6F538F34-1567-43F9-A6FD-B05E11534F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734" y="2048932"/>
            <a:ext cx="3589866" cy="358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80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E7ED734-4D1C-4A32-9F1D-1FC3E7980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文鼎甜妞體P" panose="020B0602010101010101" pitchFamily="34" charset="-120"/>
                <a:ea typeface="文鼎甜妞體P" panose="020B0602010101010101" pitchFamily="34" charset="-120"/>
              </a:rPr>
              <a:t>節束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內容版面配置區 3" descr="Treasure chest">
                <a:extLst>
                  <a:ext uri="{FF2B5EF4-FFF2-40B4-BE49-F238E27FC236}">
                    <a16:creationId xmlns:a16="http://schemas.microsoft.com/office/drawing/2014/main" id="{EE2B3FF8-5D4B-4A60-84BB-1647EF3C19E3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680839795"/>
                  </p:ext>
                </p:extLst>
              </p:nvPr>
            </p:nvGraphicFramePr>
            <p:xfrm>
              <a:off x="3405969" y="3690868"/>
              <a:ext cx="3139396" cy="247346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139396" cy="2473463"/>
                    </a:xfrm>
                    <a:prstGeom prst="rect">
                      <a:avLst/>
                    </a:prstGeom>
                  </am3d:spPr>
                  <am3d:camera>
                    <am3d:pos x="0" y="0" z="6437812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82686" d="1000000"/>
                    <am3d:preTrans dx="-44331" dy="-1317477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542175" ay="-116304" az="-18488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88143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內容版面配置區 3" descr="Treasure chest">
                <a:extLst>
                  <a:ext uri="{FF2B5EF4-FFF2-40B4-BE49-F238E27FC236}">
                    <a16:creationId xmlns:a16="http://schemas.microsoft.com/office/drawing/2014/main" id="{EE2B3FF8-5D4B-4A60-84BB-1647EF3C19E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05969" y="3690868"/>
                <a:ext cx="3139396" cy="247346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9642167"/>
      </p:ext>
    </p:extLst>
  </p:cSld>
  <p:clrMapOvr>
    <a:masterClrMapping/>
  </p:clrMapOvr>
</p:sld>
</file>

<file path=ppt/theme/theme1.xml><?xml version="1.0" encoding="utf-8"?>
<a:theme xmlns:a="http://schemas.openxmlformats.org/drawingml/2006/main" name="多面向">
  <a:themeElements>
    <a:clrScheme name="多面向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多面向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多面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37</TotalTime>
  <Words>9</Words>
  <Application>Microsoft Office PowerPoint</Application>
  <PresentationFormat>寬螢幕</PresentationFormat>
  <Paragraphs>3</Paragraphs>
  <Slides>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</vt:i4>
      </vt:variant>
    </vt:vector>
  </HeadingPairs>
  <TitlesOfParts>
    <vt:vector size="9" baseType="lpstr">
      <vt:lpstr>文鼎甜妞體P</vt:lpstr>
      <vt:lpstr>標楷體</vt:lpstr>
      <vt:lpstr>Arial</vt:lpstr>
      <vt:lpstr>Castellar</vt:lpstr>
      <vt:lpstr>Trebuchet MS</vt:lpstr>
      <vt:lpstr>Wingdings 3</vt:lpstr>
      <vt:lpstr>多面向</vt:lpstr>
      <vt:lpstr>我喜歡玩MC</vt:lpstr>
      <vt:lpstr>節束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我喜歡玩MC</dc:title>
  <dc:creator>user</dc:creator>
  <cp:lastModifiedBy>user</cp:lastModifiedBy>
  <cp:revision>6</cp:revision>
  <dcterms:created xsi:type="dcterms:W3CDTF">2023-09-12T06:09:50Z</dcterms:created>
  <dcterms:modified xsi:type="dcterms:W3CDTF">2023-09-26T06:20:20Z</dcterms:modified>
</cp:coreProperties>
</file>