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137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4765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1625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47008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1046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1764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538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84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684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995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2362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F9E0C3-4565-44F5-B58A-565E82022BA1}" type="datetimeFigureOut">
              <a:rPr lang="zh-TW" altLang="en-US" smtClean="0"/>
              <a:t>2023/9/21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D3B3AB13-EB29-4B6C-A93E-0B241D3D021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3947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8E1621F-E82E-4542-8947-BE1A78D253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1">
                    <a:lumMod val="40000"/>
                    <a:lumOff val="60000"/>
                  </a:schemeClr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rPr>
              <a:t>我喜歡逛街</a:t>
            </a:r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A8252DAA-B319-434A-B489-CDFB22A4B8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chemeClr val="accent3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假日</a:t>
            </a:r>
            <a:r>
              <a:rPr lang="zh-TW" altLang="en-US">
                <a:solidFill>
                  <a:schemeClr val="accent3">
                    <a:lumMod val="60000"/>
                    <a:lumOff val="40000"/>
                  </a:schemeClr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全家一起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  <p:pic>
        <p:nvPicPr>
          <p:cNvPr id="4" name="圖片 3" descr="開車的 Pusheen 貓">
            <a:extLst>
              <a:ext uri="{FF2B5EF4-FFF2-40B4-BE49-F238E27FC236}">
                <a16:creationId xmlns:a16="http://schemas.microsoft.com/office/drawing/2014/main" id="{92ACAAFA-D0F2-493C-9993-EAE2FA8D1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43534" y="4696300"/>
            <a:ext cx="2211835" cy="2211835"/>
          </a:xfrm>
          <a:prstGeom prst="rect">
            <a:avLst/>
          </a:prstGeom>
        </p:spPr>
      </p:pic>
      <p:pic>
        <p:nvPicPr>
          <p:cNvPr id="7" name="圖片 6" descr="愛心 Pusheen 貓">
            <a:extLst>
              <a:ext uri="{FF2B5EF4-FFF2-40B4-BE49-F238E27FC236}">
                <a16:creationId xmlns:a16="http://schemas.microsoft.com/office/drawing/2014/main" id="{6F7DA25A-8ED2-4B87-B7BE-1DDC336A35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0422" y="4508825"/>
            <a:ext cx="2065867" cy="2065867"/>
          </a:xfrm>
          <a:prstGeom prst="rect">
            <a:avLst/>
          </a:prstGeom>
        </p:spPr>
      </p:pic>
      <p:pic>
        <p:nvPicPr>
          <p:cNvPr id="9" name="圖片 8" descr="爆米花 Pusheen 貓">
            <a:extLst>
              <a:ext uri="{FF2B5EF4-FFF2-40B4-BE49-F238E27FC236}">
                <a16:creationId xmlns:a16="http://schemas.microsoft.com/office/drawing/2014/main" id="{29C7943D-75A5-4540-91E3-4593286D2D6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492" y="991066"/>
            <a:ext cx="2886667" cy="2886667"/>
          </a:xfrm>
          <a:prstGeom prst="rect">
            <a:avLst/>
          </a:prstGeom>
        </p:spPr>
      </p:pic>
      <p:pic>
        <p:nvPicPr>
          <p:cNvPr id="11" name="圖片 10" descr="再見 Pusheen 貓">
            <a:extLst>
              <a:ext uri="{FF2B5EF4-FFF2-40B4-BE49-F238E27FC236}">
                <a16:creationId xmlns:a16="http://schemas.microsoft.com/office/drawing/2014/main" id="{D068A67E-B872-41F4-80ED-204B565621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2841" y="1457942"/>
            <a:ext cx="1512841" cy="1512841"/>
          </a:xfrm>
          <a:prstGeom prst="rect">
            <a:avLst/>
          </a:prstGeom>
        </p:spPr>
      </p:pic>
      <p:pic>
        <p:nvPicPr>
          <p:cNvPr id="13" name="圖片 12" descr="披薩 Pusheen 貓">
            <a:extLst>
              <a:ext uri="{FF2B5EF4-FFF2-40B4-BE49-F238E27FC236}">
                <a16:creationId xmlns:a16="http://schemas.microsoft.com/office/drawing/2014/main" id="{40FA9205-F014-46F9-B5DE-4A54B98D402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16132" y="1457942"/>
            <a:ext cx="2201333" cy="2201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0385785"/>
      </p:ext>
    </p:extLst>
  </p:cSld>
  <p:clrMapOvr>
    <a:masterClrMapping/>
  </p:clrMapOvr>
</p:sld>
</file>

<file path=ppt/theme/theme1.xml><?xml version="1.0" encoding="utf-8"?>
<a:theme xmlns:a="http://schemas.openxmlformats.org/drawingml/2006/main" name="圖庫">
  <a:themeElements>
    <a:clrScheme name="圖庫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圖庫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圖庫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52</TotalTime>
  <Words>6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文鼎俏黑體P</vt:lpstr>
      <vt:lpstr>文鼎新藝體</vt:lpstr>
      <vt:lpstr>Arial</vt:lpstr>
      <vt:lpstr>Gill Sans MT</vt:lpstr>
      <vt:lpstr>圖庫</vt:lpstr>
      <vt:lpstr>我喜歡逛街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我喜歡逛ㄐㄧ</dc:title>
  <dc:creator>user</dc:creator>
  <cp:lastModifiedBy>user</cp:lastModifiedBy>
  <cp:revision>7</cp:revision>
  <dcterms:created xsi:type="dcterms:W3CDTF">2023-09-07T02:08:46Z</dcterms:created>
  <dcterms:modified xsi:type="dcterms:W3CDTF">2023-09-21T01:55:23Z</dcterms:modified>
</cp:coreProperties>
</file>