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0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02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326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78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49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7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14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79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71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00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36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7748-D9C3-4754-9C68-69C83B7F71AF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5B508-0FC6-41FC-9126-D48DC147A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184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17/06/relationships/model3d" Target="../media/model3d2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ED45C5-86F2-4AD8-9858-54502FA34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我喜歡貓咪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38B580-224D-4FBA-9DDC-F3C5E915E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113" y="3678238"/>
            <a:ext cx="9144000" cy="1655762"/>
          </a:xfrm>
        </p:spPr>
        <p:txBody>
          <a:bodyPr/>
          <a:lstStyle/>
          <a:p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我</a:t>
            </a:r>
            <a:r>
              <a:rPr lang="zh-TW" altLang="en-US" dirty="0"/>
              <a:t>和</a:t>
            </a:r>
            <a:r>
              <a:rPr lang="zh-TW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爸爸</a:t>
            </a:r>
            <a:r>
              <a:rPr lang="zh-TW" altLang="en-US" dirty="0"/>
              <a:t>去</a:t>
            </a:r>
            <a:r>
              <a:rPr lang="zh-TW" alt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公司</a:t>
            </a:r>
            <a:endParaRPr lang="en-US" altLang="zh-TW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zh-TW" altLang="en-US" dirty="0"/>
              <a:t>照顧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</a:rPr>
              <a:t>貓咪</a:t>
            </a:r>
            <a:r>
              <a:rPr lang="zh-TW" altLang="en-US" dirty="0"/>
              <a:t>真</a:t>
            </a:r>
            <a:r>
              <a:rPr lang="zh-TW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好玩</a:t>
            </a:r>
          </a:p>
        </p:txBody>
      </p:sp>
      <p:pic>
        <p:nvPicPr>
          <p:cNvPr id="5" name="圖片 4" descr="盒子 Pusheen 貓">
            <a:extLst>
              <a:ext uri="{FF2B5EF4-FFF2-40B4-BE49-F238E27FC236}">
                <a16:creationId xmlns:a16="http://schemas.microsoft.com/office/drawing/2014/main" id="{00434B0F-8555-4831-97CB-E8DFC1AC5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5" y="-602426"/>
            <a:ext cx="3666066" cy="3666066"/>
          </a:xfrm>
          <a:prstGeom prst="rect">
            <a:avLst/>
          </a:prstGeom>
        </p:spPr>
      </p:pic>
      <p:pic>
        <p:nvPicPr>
          <p:cNvPr id="7" name="圖片 6" descr="踢腿的 Pusheen 貓">
            <a:extLst>
              <a:ext uri="{FF2B5EF4-FFF2-40B4-BE49-F238E27FC236}">
                <a16:creationId xmlns:a16="http://schemas.microsoft.com/office/drawing/2014/main" id="{D59E751D-D5CC-480C-8640-E843A448A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54">
            <a:off x="866515" y="521989"/>
            <a:ext cx="2800922" cy="2800922"/>
          </a:xfrm>
          <a:prstGeom prst="rect">
            <a:avLst/>
          </a:prstGeom>
        </p:spPr>
      </p:pic>
      <p:pic>
        <p:nvPicPr>
          <p:cNvPr id="13" name="圖片 12" descr="阿宅 Pusheen 貓">
            <a:extLst>
              <a:ext uri="{FF2B5EF4-FFF2-40B4-BE49-F238E27FC236}">
                <a16:creationId xmlns:a16="http://schemas.microsoft.com/office/drawing/2014/main" id="{EB9931EF-B1DE-40A1-B07B-01359E027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4" y="3509963"/>
            <a:ext cx="3810000" cy="3810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Cat">
                <a:extLst>
                  <a:ext uri="{FF2B5EF4-FFF2-40B4-BE49-F238E27FC236}">
                    <a16:creationId xmlns:a16="http://schemas.microsoft.com/office/drawing/2014/main" id="{BAFBA4A3-7638-45FE-90C9-1CF6EB612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2460494"/>
                  </p:ext>
                </p:extLst>
              </p:nvPr>
            </p:nvGraphicFramePr>
            <p:xfrm>
              <a:off x="9427327" y="-226638"/>
              <a:ext cx="2295076" cy="383782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95076" cy="3837825"/>
                    </a:xfrm>
                    <a:prstGeom prst="rect">
                      <a:avLst/>
                    </a:prstGeom>
                  </am3d:spPr>
                  <am3d:camera>
                    <am3d:pos x="0" y="0" z="61367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543664" d="1000000"/>
                    <am3d:preTrans dx="0" dy="-14085168" dz="-668618"/>
                    <am3d:scale>
                      <am3d:sx n="1000000" d="1000000"/>
                      <am3d:sy n="1000000" d="1000000"/>
                      <am3d:sz n="1000000" d="1000000"/>
                    </am3d:scale>
                    <am3d:rot ax="-38078" ay="-599958" az="661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Cat">
                <a:extLst>
                  <a:ext uri="{FF2B5EF4-FFF2-40B4-BE49-F238E27FC236}">
                    <a16:creationId xmlns:a16="http://schemas.microsoft.com/office/drawing/2014/main" id="{BAFBA4A3-7638-45FE-90C9-1CF6EB612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27327" y="-226638"/>
                <a:ext cx="2295076" cy="38378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Dog Bowl 2">
                <a:extLst>
                  <a:ext uri="{FF2B5EF4-FFF2-40B4-BE49-F238E27FC236}">
                    <a16:creationId xmlns:a16="http://schemas.microsoft.com/office/drawing/2014/main" id="{576001C7-1FB4-43B4-A579-54F56D4A83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1537237"/>
                  </p:ext>
                </p:extLst>
              </p:nvPr>
            </p:nvGraphicFramePr>
            <p:xfrm>
              <a:off x="8075975" y="3509964"/>
              <a:ext cx="1685436" cy="98072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685436" cy="980726"/>
                    </a:xfrm>
                    <a:prstGeom prst="rect">
                      <a:avLst/>
                    </a:prstGeom>
                  </am3d:spPr>
                  <am3d:camera>
                    <am3d:pos x="0" y="0" z="683421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61904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207333" ay="-4018548" az="-834922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423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Dog Bowl 2">
                <a:extLst>
                  <a:ext uri="{FF2B5EF4-FFF2-40B4-BE49-F238E27FC236}">
                    <a16:creationId xmlns:a16="http://schemas.microsoft.com/office/drawing/2014/main" id="{576001C7-1FB4-43B4-A579-54F56D4A83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75975" y="3509964"/>
                <a:ext cx="1685436" cy="9807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6213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12</Words>
  <Application>Microsoft Office PowerPoint</Application>
  <PresentationFormat>寬螢幕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我喜歡貓咪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我喜歡貓咪</dc:title>
  <dc:creator>user</dc:creator>
  <cp:lastModifiedBy>user</cp:lastModifiedBy>
  <cp:revision>7</cp:revision>
  <dcterms:created xsi:type="dcterms:W3CDTF">2023-09-07T02:14:27Z</dcterms:created>
  <dcterms:modified xsi:type="dcterms:W3CDTF">2023-09-21T01:55:57Z</dcterms:modified>
</cp:coreProperties>
</file>