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E2C33E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361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71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11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541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7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390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31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580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78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72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33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8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33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71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5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74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AADEB0-F5B0-484E-AE29-6F24FD4558D9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94B13C-8ED6-4A80-9909-A55FCC1F6F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96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17/06/relationships/model3d" Target="../media/model3d1.glb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17/06/relationships/model3d" Target="../media/model3d3.glb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17/06/relationships/model3d" Target="../media/model3d2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7A59DC-0719-4E19-8303-C897FB944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913467"/>
            <a:ext cx="6815669" cy="1515533"/>
          </a:xfrm>
        </p:spPr>
        <p:txBody>
          <a:bodyPr/>
          <a:lstStyle/>
          <a:p>
            <a:r>
              <a:rPr lang="zh-TW" altLang="en-US" dirty="0">
                <a:solidFill>
                  <a:srgbClr val="E2C33E"/>
                </a:solidFill>
                <a:latin typeface="文鼎超圓" panose="020B0609010101010101" pitchFamily="49" charset="-120"/>
                <a:ea typeface="文鼎超圓" panose="020B0609010101010101" pitchFamily="49" charset="-120"/>
              </a:rPr>
              <a:t>我喜歡畫畫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433CC20-C56C-48F7-A561-9EB8DA88E9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>
                <a:solidFill>
                  <a:srgbClr val="CC99FF"/>
                </a:solidFill>
                <a:latin typeface="文鼎特圓" panose="020B0609010101010101" pitchFamily="49" charset="-120"/>
                <a:ea typeface="文鼎特圓" panose="020B0609010101010101" pitchFamily="49" charset="-120"/>
              </a:rPr>
              <a:t>我在家裡畫畫</a:t>
            </a:r>
            <a:endParaRPr lang="en-US" altLang="zh-TW" dirty="0">
              <a:solidFill>
                <a:srgbClr val="CC99FF"/>
              </a:solidFill>
              <a:latin typeface="文鼎特圓" panose="020B0609010101010101" pitchFamily="49" charset="-120"/>
              <a:ea typeface="文鼎特圓" panose="020B0609010101010101" pitchFamily="49" charset="-120"/>
            </a:endParaRPr>
          </a:p>
          <a:p>
            <a:r>
              <a:rPr lang="zh-TW" altLang="en-US" dirty="0">
                <a:solidFill>
                  <a:srgbClr val="CC99FF"/>
                </a:solidFill>
                <a:latin typeface="文鼎特圓" panose="020B0609010101010101" pitchFamily="49" charset="-120"/>
                <a:ea typeface="文鼎特圓" panose="020B0609010101010101" pitchFamily="49" charset="-120"/>
              </a:rPr>
              <a:t>畫了好多可愛的</a:t>
            </a:r>
            <a:endParaRPr lang="en-US" altLang="zh-TW" dirty="0">
              <a:solidFill>
                <a:srgbClr val="CC99FF"/>
              </a:solidFill>
              <a:latin typeface="文鼎特圓" panose="020B0609010101010101" pitchFamily="49" charset="-120"/>
              <a:ea typeface="文鼎特圓" panose="020B0609010101010101" pitchFamily="49" charset="-120"/>
            </a:endParaRPr>
          </a:p>
          <a:p>
            <a:r>
              <a:rPr lang="zh-TW" altLang="en-US" dirty="0">
                <a:solidFill>
                  <a:srgbClr val="CC99FF"/>
                </a:solidFill>
                <a:latin typeface="文鼎特圓" panose="020B0609010101010101" pitchFamily="49" charset="-120"/>
                <a:ea typeface="文鼎特圓" panose="020B0609010101010101" pitchFamily="49" charset="-120"/>
              </a:rPr>
              <a:t>小動物</a:t>
            </a:r>
          </a:p>
        </p:txBody>
      </p:sp>
      <p:pic>
        <p:nvPicPr>
          <p:cNvPr id="5" name="圖片 4" descr="大笑的 Pusheen 貓">
            <a:extLst>
              <a:ext uri="{FF2B5EF4-FFF2-40B4-BE49-F238E27FC236}">
                <a16:creationId xmlns:a16="http://schemas.microsoft.com/office/drawing/2014/main" id="{BE0F6182-ADB2-40E4-89B0-77DA826FC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3401">
            <a:off x="7561385" y="1317189"/>
            <a:ext cx="2239130" cy="2239130"/>
          </a:xfrm>
          <a:prstGeom prst="rect">
            <a:avLst/>
          </a:prstGeom>
        </p:spPr>
      </p:pic>
      <p:pic>
        <p:nvPicPr>
          <p:cNvPr id="7" name="圖片 6" descr="花 Gummy Monsters">
            <a:extLst>
              <a:ext uri="{FF2B5EF4-FFF2-40B4-BE49-F238E27FC236}">
                <a16:creationId xmlns:a16="http://schemas.microsoft.com/office/drawing/2014/main" id="{27FB6D7A-D9C5-4D25-BD76-CFF6074E3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077">
            <a:off x="2404889" y="3424739"/>
            <a:ext cx="2011255" cy="2011255"/>
          </a:xfrm>
          <a:prstGeom prst="rect">
            <a:avLst/>
          </a:prstGeom>
        </p:spPr>
      </p:pic>
      <p:pic>
        <p:nvPicPr>
          <p:cNvPr id="9" name="圖片 8" descr="說嗨的 Pusheen 貓">
            <a:extLst>
              <a:ext uri="{FF2B5EF4-FFF2-40B4-BE49-F238E27FC236}">
                <a16:creationId xmlns:a16="http://schemas.microsoft.com/office/drawing/2014/main" id="{C5D6B9FE-75A0-4FE6-A6ED-C235F3035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704">
            <a:off x="1588990" y="760810"/>
            <a:ext cx="3246138" cy="3246138"/>
          </a:xfrm>
          <a:prstGeom prst="rect">
            <a:avLst/>
          </a:prstGeom>
        </p:spPr>
      </p:pic>
      <p:pic>
        <p:nvPicPr>
          <p:cNvPr id="11" name="圖片 10" descr="再見 Pusheen 貓">
            <a:extLst>
              <a:ext uri="{FF2B5EF4-FFF2-40B4-BE49-F238E27FC236}">
                <a16:creationId xmlns:a16="http://schemas.microsoft.com/office/drawing/2014/main" id="{7916DD75-5C43-4838-9EA0-8E35A32F1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8" y="-121767"/>
            <a:ext cx="3810000" cy="3810000"/>
          </a:xfrm>
          <a:prstGeom prst="rect">
            <a:avLst/>
          </a:prstGeom>
        </p:spPr>
      </p:pic>
      <p:pic>
        <p:nvPicPr>
          <p:cNvPr id="13" name="圖片 12" descr="餅乾 Pusheen 貓">
            <a:extLst>
              <a:ext uri="{FF2B5EF4-FFF2-40B4-BE49-F238E27FC236}">
                <a16:creationId xmlns:a16="http://schemas.microsoft.com/office/drawing/2014/main" id="{71A32834-6488-46E0-8A00-A785ED8F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242">
            <a:off x="7079075" y="3064766"/>
            <a:ext cx="2858359" cy="285835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Domestic Shorthair Cat">
                <a:extLst>
                  <a:ext uri="{FF2B5EF4-FFF2-40B4-BE49-F238E27FC236}">
                    <a16:creationId xmlns:a16="http://schemas.microsoft.com/office/drawing/2014/main" id="{E3CA93F2-51DC-443C-8225-9887D9F489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0722576"/>
                  </p:ext>
                </p:extLst>
              </p:nvPr>
            </p:nvGraphicFramePr>
            <p:xfrm>
              <a:off x="133425" y="3200404"/>
              <a:ext cx="2035736" cy="320894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035736" cy="3208941"/>
                    </a:xfrm>
                    <a:prstGeom prst="rect">
                      <a:avLst/>
                    </a:prstGeom>
                  </am3d:spPr>
                  <am3d:camera>
                    <am3d:pos x="0" y="0" z="619187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771285" d="1000000"/>
                    <am3d:preTrans dx="5748591" dy="-17901538" dz="2400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9382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Domestic Shorthair Cat">
                <a:extLst>
                  <a:ext uri="{FF2B5EF4-FFF2-40B4-BE49-F238E27FC236}">
                    <a16:creationId xmlns:a16="http://schemas.microsoft.com/office/drawing/2014/main" id="{E3CA93F2-51DC-443C-8225-9887D9F489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425" y="3200404"/>
                <a:ext cx="2035736" cy="3208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模型 9" descr="Origami rabbit">
                <a:extLst>
                  <a:ext uri="{FF2B5EF4-FFF2-40B4-BE49-F238E27FC236}">
                    <a16:creationId xmlns:a16="http://schemas.microsoft.com/office/drawing/2014/main" id="{91F65649-DB67-4C7A-80FD-A7B11CB58F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514244"/>
                  </p:ext>
                </p:extLst>
              </p:nvPr>
            </p:nvGraphicFramePr>
            <p:xfrm>
              <a:off x="9597779" y="-121767"/>
              <a:ext cx="2538355" cy="325113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538355" cy="3251130"/>
                    </a:xfrm>
                    <a:prstGeom prst="rect">
                      <a:avLst/>
                    </a:prstGeom>
                  </am3d:spPr>
                  <am3d:camera>
                    <am3d:pos x="0" y="0" z="63815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98081" d="1000000"/>
                    <am3d:preTrans dx="0" dy="-17911951" dz="-250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58936" ay="-1443647" az="10783256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1384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模型 9" descr="Origami rabbit">
                <a:extLst>
                  <a:ext uri="{FF2B5EF4-FFF2-40B4-BE49-F238E27FC236}">
                    <a16:creationId xmlns:a16="http://schemas.microsoft.com/office/drawing/2014/main" id="{91F65649-DB67-4C7A-80FD-A7B11CB58F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97779" y="-121767"/>
                <a:ext cx="2538355" cy="3251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模型 11" descr="Rover">
                <a:extLst>
                  <a:ext uri="{FF2B5EF4-FFF2-40B4-BE49-F238E27FC236}">
                    <a16:creationId xmlns:a16="http://schemas.microsoft.com/office/drawing/2014/main" id="{80D5C24C-7AB1-4B3C-84F6-E203EAD4AF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7907086"/>
                  </p:ext>
                </p:extLst>
              </p:nvPr>
            </p:nvGraphicFramePr>
            <p:xfrm>
              <a:off x="9426603" y="2981122"/>
              <a:ext cx="3216579" cy="4093302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3216579" cy="4093302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模型 11" descr="Rover">
                <a:extLst>
                  <a:ext uri="{FF2B5EF4-FFF2-40B4-BE49-F238E27FC236}">
                    <a16:creationId xmlns:a16="http://schemas.microsoft.com/office/drawing/2014/main" id="{80D5C24C-7AB1-4B3C-84F6-E203EAD4AF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26603" y="2981122"/>
                <a:ext cx="3216579" cy="40933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31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</TotalTime>
  <Words>14</Words>
  <Application>Microsoft Office PowerPoint</Application>
  <PresentationFormat>寬螢幕</PresentationFormat>
  <Paragraphs>4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文鼎特圓</vt:lpstr>
      <vt:lpstr>文鼎超圓</vt:lpstr>
      <vt:lpstr>Arial</vt:lpstr>
      <vt:lpstr>Garamond</vt:lpstr>
      <vt:lpstr>有機</vt:lpstr>
      <vt:lpstr>我喜歡畫畫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我喜歡畫畫</dc:title>
  <dc:creator>user</dc:creator>
  <cp:lastModifiedBy>user</cp:lastModifiedBy>
  <cp:revision>7</cp:revision>
  <dcterms:created xsi:type="dcterms:W3CDTF">2023-09-07T02:08:01Z</dcterms:created>
  <dcterms:modified xsi:type="dcterms:W3CDTF">2023-09-21T01:55:24Z</dcterms:modified>
</cp:coreProperties>
</file>