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100" d="100"/>
          <a:sy n="100" d="100"/>
        </p:scale>
        <p:origin x="990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432551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92992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315811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64908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74444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816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010560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36310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03860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zh-TW" alt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1286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757036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983E517-6538-4E6B-8C53-E57536BC174A}" type="datetimeFigureOut">
              <a:rPr lang="zh-TW" altLang="en-US" smtClean="0"/>
              <a:t>2023/9/19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E07BB30A-C071-4EBE-B7A9-B4AB53551ED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0157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17/06/relationships/model3d" Target="../media/model3d2.glb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81A61A-6B28-4555-B347-9F7B8429EA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9446" y="2099884"/>
            <a:ext cx="9068586" cy="2590800"/>
          </a:xfrm>
        </p:spPr>
        <p:txBody>
          <a:bodyPr/>
          <a:lstStyle/>
          <a:p>
            <a:r>
              <a:rPr lang="zh-TW" altLang="en-US" dirty="0">
                <a:latin typeface="清松手寫體1" panose="00000500000000000000" pitchFamily="2" charset="-120"/>
                <a:ea typeface="清松手寫體1" panose="00000500000000000000" pitchFamily="2" charset="-120"/>
              </a:rPr>
              <a:t>我喜歡出去玩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CEF2F137-A7B6-4A3F-85CA-CEC5F9C963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61706" y="4233483"/>
            <a:ext cx="9070848" cy="939650"/>
          </a:xfrm>
        </p:spPr>
        <p:txBody>
          <a:bodyPr>
            <a:normAutofit/>
          </a:bodyPr>
          <a:lstStyle/>
          <a:p>
            <a:r>
              <a:rPr lang="zh-TW" altLang="en-US" sz="4000" b="1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因為</a:t>
            </a:r>
            <a:r>
              <a:rPr lang="zh-TW" altLang="en-US" sz="4000" dirty="0">
                <a:latin typeface="清松手寫體2" panose="00000500000000000000" pitchFamily="2" charset="-120"/>
                <a:ea typeface="清松手寫體2" panose="00000500000000000000" pitchFamily="2" charset="-120"/>
              </a:rPr>
              <a:t>很好玩</a:t>
            </a:r>
          </a:p>
        </p:txBody>
      </p:sp>
      <p:pic>
        <p:nvPicPr>
          <p:cNvPr id="8" name="圖片 7" descr="開車的 Pusheen 貓">
            <a:extLst>
              <a:ext uri="{FF2B5EF4-FFF2-40B4-BE49-F238E27FC236}">
                <a16:creationId xmlns:a16="http://schemas.microsoft.com/office/drawing/2014/main" id="{00B58902-A064-4B0D-A81C-29DF62555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59391">
            <a:off x="7936248" y="2839533"/>
            <a:ext cx="4116865" cy="4116865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9" name="3D 模型 8" descr="Carry-on luggage">
                <a:extLst>
                  <a:ext uri="{FF2B5EF4-FFF2-40B4-BE49-F238E27FC236}">
                    <a16:creationId xmlns:a16="http://schemas.microsoft.com/office/drawing/2014/main" id="{2C49EE98-FFE7-4A04-B252-6AF2DB34006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75300155"/>
                  </p:ext>
                </p:extLst>
              </p:nvPr>
            </p:nvGraphicFramePr>
            <p:xfrm>
              <a:off x="241584" y="-237896"/>
              <a:ext cx="1986916" cy="2405213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1986916" cy="2405213"/>
                    </a:xfrm>
                    <a:prstGeom prst="rect">
                      <a:avLst/>
                    </a:prstGeom>
                  </am3d:spPr>
                  <am3d:camera>
                    <am3d:pos x="0" y="0" z="648731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552503" d="1000000"/>
                    <am3d:preTrans dx="-1903059" dy="-17991642" dz="-1331373"/>
                    <am3d:scale>
                      <am3d:sx n="1000000" d="1000000"/>
                      <am3d:sy n="1000000" d="1000000"/>
                      <am3d:sz n="1000000" d="1000000"/>
                    </am3d:scale>
                    <am3d:rot ax="-103046" ay="1899601" az="-54096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277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" name="3D 模型 8" descr="Carry-on luggage">
                <a:extLst>
                  <a:ext uri="{FF2B5EF4-FFF2-40B4-BE49-F238E27FC236}">
                    <a16:creationId xmlns:a16="http://schemas.microsoft.com/office/drawing/2014/main" id="{2C49EE98-FFE7-4A04-B252-6AF2DB34006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1584" y="-237896"/>
                <a:ext cx="1986916" cy="24052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1" name="3D 模型 10" descr="Camera">
                <a:extLst>
                  <a:ext uri="{FF2B5EF4-FFF2-40B4-BE49-F238E27FC236}">
                    <a16:creationId xmlns:a16="http://schemas.microsoft.com/office/drawing/2014/main" id="{25759693-E371-428C-877F-72DEA68D7D6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85971126"/>
                  </p:ext>
                </p:extLst>
              </p:nvPr>
            </p:nvGraphicFramePr>
            <p:xfrm>
              <a:off x="8729115" y="180833"/>
              <a:ext cx="3012643" cy="1720154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3012643" cy="1720154"/>
                    </a:xfrm>
                    <a:prstGeom prst="rect">
                      <a:avLst/>
                    </a:prstGeom>
                  </am3d:spPr>
                  <am3d:camera>
                    <am3d:pos x="0" y="0" z="6107872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96654" d="1000000"/>
                    <am3d:preTrans dx="0" dy="-10239108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5709" ay="-2295462" az="-40685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354484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1" name="3D 模型 10" descr="Camera">
                <a:extLst>
                  <a:ext uri="{FF2B5EF4-FFF2-40B4-BE49-F238E27FC236}">
                    <a16:creationId xmlns:a16="http://schemas.microsoft.com/office/drawing/2014/main" id="{25759693-E371-428C-877F-72DEA68D7D6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729115" y="180833"/>
                <a:ext cx="3012643" cy="172015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47706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肥皂">
  <a:themeElements>
    <a:clrScheme name="肥皂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肥皂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肥皂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TM03457510[[fn=肥皂]]</Template>
  <TotalTime>45</TotalTime>
  <Words>7</Words>
  <Application>Microsoft Office PowerPoint</Application>
  <PresentationFormat>寬螢幕</PresentationFormat>
  <Paragraphs>2</Paragraphs>
  <Slides>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</vt:i4>
      </vt:variant>
    </vt:vector>
  </HeadingPairs>
  <TitlesOfParts>
    <vt:vector size="6" baseType="lpstr">
      <vt:lpstr>清松手寫體1</vt:lpstr>
      <vt:lpstr>清松手寫體2</vt:lpstr>
      <vt:lpstr>Century Gothic</vt:lpstr>
      <vt:lpstr>Garamond</vt:lpstr>
      <vt:lpstr>肥皂</vt:lpstr>
      <vt:lpstr>我喜歡出去玩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我喜歡出去玩</dc:title>
  <dc:creator>user</dc:creator>
  <cp:lastModifiedBy>user</cp:lastModifiedBy>
  <cp:revision>5</cp:revision>
  <dcterms:created xsi:type="dcterms:W3CDTF">2023-09-12T06:55:51Z</dcterms:created>
  <dcterms:modified xsi:type="dcterms:W3CDTF">2023-09-19T07:09:30Z</dcterms:modified>
</cp:coreProperties>
</file>