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6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62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60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74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58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02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7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4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35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8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27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2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1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23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9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2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E61523-5210-4E88-8E2E-7621ABECC56A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E8D49F-4F83-4D80-8A47-4D0C01360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049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microsoft.com/office/2017/06/relationships/model3d" Target="../media/model3d3.glb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17/06/relationships/model3d" Target="../media/model3d5.glb"/><Relationship Id="rId4" Type="http://schemas.microsoft.com/office/2017/06/relationships/model3d" Target="../media/model3d2.glb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F2050C-B1D0-4668-A9BD-69F2BF034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u="sng" dirty="0"/>
              <a:t>我喜歡橘子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60FC0F-17A6-4C82-A3D9-A4D844895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橘子很</a:t>
            </a:r>
            <a:r>
              <a:rPr lang="en-US" altLang="zh-TW" dirty="0"/>
              <a:t>Q</a:t>
            </a:r>
            <a:r>
              <a:rPr lang="zh-TW" altLang="en-US" dirty="0"/>
              <a:t>又很好吃，但是皮很難剝</a:t>
            </a:r>
            <a:r>
              <a:rPr lang="en-US" altLang="zh-TW" dirty="0"/>
              <a:t>&lt;:</a:t>
            </a:r>
            <a:endParaRPr lang="zh-TW" alt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模型 6" descr="Fork, Knife and Plate">
                <a:extLst>
                  <a:ext uri="{FF2B5EF4-FFF2-40B4-BE49-F238E27FC236}">
                    <a16:creationId xmlns:a16="http://schemas.microsoft.com/office/drawing/2014/main" id="{32864921-6798-40FF-A4DB-8240725FA1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7162797"/>
                  </p:ext>
                </p:extLst>
              </p:nvPr>
            </p:nvGraphicFramePr>
            <p:xfrm>
              <a:off x="6747601" y="2357647"/>
              <a:ext cx="4618723" cy="214270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618723" cy="2142706"/>
                    </a:xfrm>
                    <a:prstGeom prst="rect">
                      <a:avLst/>
                    </a:prstGeom>
                  </am3d:spPr>
                  <am3d:camera>
                    <am3d:pos x="0" y="0" z="585545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06186" d="1000000"/>
                    <am3d:preTrans dx="-375453" dy="-1443049" dz="4"/>
                    <am3d:scale>
                      <am3d:sx n="1000000" d="1000000"/>
                      <am3d:sy n="1000000" d="1000000"/>
                      <am3d:sz n="1000000" d="1000000"/>
                    </am3d:scale>
                    <am3d:rot ax="2362903" ay="57983" az="4758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模型 6" descr="Fork, Knife and Plate">
                <a:extLst>
                  <a:ext uri="{FF2B5EF4-FFF2-40B4-BE49-F238E27FC236}">
                    <a16:creationId xmlns:a16="http://schemas.microsoft.com/office/drawing/2014/main" id="{32864921-6798-40FF-A4DB-8240725FA1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601" y="2357647"/>
                <a:ext cx="4618723" cy="2142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模型 7" descr="Orange">
                <a:extLst>
                  <a:ext uri="{FF2B5EF4-FFF2-40B4-BE49-F238E27FC236}">
                    <a16:creationId xmlns:a16="http://schemas.microsoft.com/office/drawing/2014/main" id="{F63A1E9A-5D99-417C-9632-FD622FACC9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4085032"/>
                  </p:ext>
                </p:extLst>
              </p:nvPr>
            </p:nvGraphicFramePr>
            <p:xfrm>
              <a:off x="7582003" y="1343608"/>
              <a:ext cx="2651215" cy="262338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651215" cy="2623382"/>
                    </a:xfrm>
                    <a:prstGeom prst="rect">
                      <a:avLst/>
                    </a:prstGeom>
                  </am3d:spPr>
                  <am3d:camera>
                    <am3d:pos x="0" y="0" z="697811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65732" d="1000000"/>
                    <am3d:preTrans dx="-592978" dy="-17936479" dz="-1774750"/>
                    <am3d:scale>
                      <am3d:sx n="1000000" d="1000000"/>
                      <am3d:sy n="1000000" d="1000000"/>
                      <am3d:sz n="1000000" d="1000000"/>
                    </am3d:scale>
                    <am3d:rot ax="625404" ay="-978233" az="-17737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594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模型 7" descr="Orange">
                <a:extLst>
                  <a:ext uri="{FF2B5EF4-FFF2-40B4-BE49-F238E27FC236}">
                    <a16:creationId xmlns:a16="http://schemas.microsoft.com/office/drawing/2014/main" id="{F63A1E9A-5D99-417C-9632-FD622FACC9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2003" y="1343608"/>
                <a:ext cx="2651215" cy="2623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模型 8" descr="Eyes - Sadness">
                <a:extLst>
                  <a:ext uri="{FF2B5EF4-FFF2-40B4-BE49-F238E27FC236}">
                    <a16:creationId xmlns:a16="http://schemas.microsoft.com/office/drawing/2014/main" id="{8EBE8D71-3F6D-494B-9031-FA808DCB8C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6144663"/>
                  </p:ext>
                </p:extLst>
              </p:nvPr>
            </p:nvGraphicFramePr>
            <p:xfrm>
              <a:off x="8237407" y="2278494"/>
              <a:ext cx="1448541" cy="53089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448541" cy="530893"/>
                    </a:xfrm>
                    <a:prstGeom prst="rect">
                      <a:avLst/>
                    </a:prstGeom>
                  </am3d:spPr>
                  <am3d:camera>
                    <am3d:pos x="0" y="0" z="5038852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06477" d="1000000"/>
                    <am3d:preTrans dx="0" dy="-95742716" dz="-23822189"/>
                    <am3d:scale>
                      <am3d:sx n="1000000" d="1000000"/>
                      <am3d:sy n="1000000" d="1000000"/>
                      <am3d:sz n="1000000" d="1000000"/>
                    </am3d:scale>
                    <am3d:rot ax="-222512" ay="413537" az="-2673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5721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模型 8" descr="Eyes - Sadness">
                <a:extLst>
                  <a:ext uri="{FF2B5EF4-FFF2-40B4-BE49-F238E27FC236}">
                    <a16:creationId xmlns:a16="http://schemas.microsoft.com/office/drawing/2014/main" id="{8EBE8D71-3F6D-494B-9031-FA808DCB8C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7407" y="2278494"/>
                <a:ext cx="1448541" cy="530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模型 9" descr="Mouth - Fear">
                <a:extLst>
                  <a:ext uri="{FF2B5EF4-FFF2-40B4-BE49-F238E27FC236}">
                    <a16:creationId xmlns:a16="http://schemas.microsoft.com/office/drawing/2014/main" id="{6CBC5B46-DD6C-4658-A44A-0D8A9B3EB9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5545594"/>
                  </p:ext>
                </p:extLst>
              </p:nvPr>
            </p:nvGraphicFramePr>
            <p:xfrm>
              <a:off x="8322660" y="2747949"/>
              <a:ext cx="1289383" cy="812694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1289383" cy="812694"/>
                    </a:xfrm>
                    <a:prstGeom prst="rect">
                      <a:avLst/>
                    </a:prstGeom>
                  </am3d:spPr>
                  <am3d:camera>
                    <am3d:pos x="0" y="0" z="558915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55924" d="1000000"/>
                    <am3d:preTrans dx="1" dy="0" dz="-1"/>
                    <am3d:scale>
                      <am3d:sx n="1000000" d="1000000"/>
                      <am3d:sy n="1000000" d="1000000"/>
                      <am3d:sz n="1000000" d="1000000"/>
                    </am3d:scale>
                    <am3d:rot ax="-563298" ay="-46305" az="765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5827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模型 9" descr="Mouth - Fear">
                <a:extLst>
                  <a:ext uri="{FF2B5EF4-FFF2-40B4-BE49-F238E27FC236}">
                    <a16:creationId xmlns:a16="http://schemas.microsoft.com/office/drawing/2014/main" id="{6CBC5B46-DD6C-4658-A44A-0D8A9B3EB9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2660" y="2747949"/>
                <a:ext cx="1289383" cy="812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模型 3" descr="Fear Face">
                <a:extLst>
                  <a:ext uri="{FF2B5EF4-FFF2-40B4-BE49-F238E27FC236}">
                    <a16:creationId xmlns:a16="http://schemas.microsoft.com/office/drawing/2014/main" id="{D195679A-D17C-4854-B333-31E22E6BA1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3234342"/>
                  </p:ext>
                </p:extLst>
              </p:nvPr>
            </p:nvGraphicFramePr>
            <p:xfrm>
              <a:off x="4088828" y="1015476"/>
              <a:ext cx="3114066" cy="3056927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3114066" cy="3056927"/>
                    </a:xfrm>
                    <a:prstGeom prst="rect">
                      <a:avLst/>
                    </a:prstGeom>
                  </am3d:spPr>
                  <am3d:camera>
                    <am3d:pos x="0" y="0" z="810282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891706" d="1000000"/>
                    <am3d:preTrans dx="0" dy="33510" dz="1087834"/>
                    <am3d:scale>
                      <am3d:sx n="1000000" d="1000000"/>
                      <am3d:sy n="1000000" d="1000000"/>
                      <am3d:sz n="1000000" d="1000000"/>
                    </am3d:scale>
                    <am3d:rot ax="-159919" ay="2716924" az="-113673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模型 3" descr="Fear Face">
                <a:extLst>
                  <a:ext uri="{FF2B5EF4-FFF2-40B4-BE49-F238E27FC236}">
                    <a16:creationId xmlns:a16="http://schemas.microsoft.com/office/drawing/2014/main" id="{D195679A-D17C-4854-B333-31E22E6BA1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8828" y="1015476"/>
                <a:ext cx="3114066" cy="3056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655494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16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切割線</vt:lpstr>
      <vt:lpstr>我喜歡橘子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我喜歡橘子</dc:title>
  <dc:creator>user</dc:creator>
  <cp:lastModifiedBy>user</cp:lastModifiedBy>
  <cp:revision>9</cp:revision>
  <dcterms:created xsi:type="dcterms:W3CDTF">2023-09-12T06:59:47Z</dcterms:created>
  <dcterms:modified xsi:type="dcterms:W3CDTF">2023-09-19T07:09:59Z</dcterms:modified>
</cp:coreProperties>
</file>