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07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59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122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108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18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0205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098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533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2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14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39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22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47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65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43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6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58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74E7493-4AFA-45B9-A44B-D9D675DC0DAB}" type="datetimeFigureOut">
              <a:rPr lang="zh-TW" altLang="en-US" smtClean="0"/>
              <a:t>2023/9/18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3087556-B577-42F5-9590-F8151C854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12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3DF1B1-5459-4AC6-9F61-EA91D8DE2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440" y="808566"/>
            <a:ext cx="10364451" cy="2620434"/>
          </a:xfrm>
        </p:spPr>
        <p:txBody>
          <a:bodyPr>
            <a:noAutofit/>
          </a:bodyPr>
          <a:lstStyle/>
          <a:p>
            <a:r>
              <a:rPr lang="zh-TW" altLang="en-US" sz="6600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我喜歡游泳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5A815A-C4A3-439A-9D88-F8A3F4373C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34678" y="2735792"/>
            <a:ext cx="3369733" cy="16594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爸媽一大早帶我來游泳</a:t>
            </a:r>
            <a:endParaRPr lang="en-US" altLang="zh-TW" sz="2400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因為游泳很好玩</a:t>
            </a:r>
            <a:endParaRPr lang="en-US" altLang="zh-TW" sz="2400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所以我喜歡游泳</a:t>
            </a:r>
          </a:p>
        </p:txBody>
      </p:sp>
      <p:pic>
        <p:nvPicPr>
          <p:cNvPr id="19" name="圖片 18" descr="愛心 Gummy Monsters">
            <a:extLst>
              <a:ext uri="{FF2B5EF4-FFF2-40B4-BE49-F238E27FC236}">
                <a16:creationId xmlns:a16="http://schemas.microsoft.com/office/drawing/2014/main" id="{72BC7A13-AE14-45CA-8D32-10E0E3B5D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639731"/>
            <a:ext cx="2667001" cy="2667001"/>
          </a:xfrm>
          <a:prstGeom prst="rect">
            <a:avLst/>
          </a:prstGeom>
        </p:spPr>
      </p:pic>
      <p:pic>
        <p:nvPicPr>
          <p:cNvPr id="25" name="圖片 24" descr="震驚 Gummy Monsters">
            <a:extLst>
              <a:ext uri="{FF2B5EF4-FFF2-40B4-BE49-F238E27FC236}">
                <a16:creationId xmlns:a16="http://schemas.microsoft.com/office/drawing/2014/main" id="{F2A00089-0E03-4B3B-B01A-ED2A213405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312" y="3485091"/>
            <a:ext cx="1820333" cy="1820333"/>
          </a:xfrm>
          <a:prstGeom prst="rect">
            <a:avLst/>
          </a:prstGeom>
        </p:spPr>
      </p:pic>
      <p:pic>
        <p:nvPicPr>
          <p:cNvPr id="27" name="圖片 26" descr="獨角獸 Gummy Monsters">
            <a:extLst>
              <a:ext uri="{FF2B5EF4-FFF2-40B4-BE49-F238E27FC236}">
                <a16:creationId xmlns:a16="http://schemas.microsoft.com/office/drawing/2014/main" id="{BE44F54B-9DF0-4714-A2A1-895935BCF9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06882">
            <a:off x="2514756" y="2072217"/>
            <a:ext cx="1659466" cy="1659466"/>
          </a:xfrm>
          <a:prstGeom prst="rect">
            <a:avLst/>
          </a:prstGeom>
        </p:spPr>
      </p:pic>
      <p:pic>
        <p:nvPicPr>
          <p:cNvPr id="29" name="圖片 28" descr="哇 Gummy Monsters">
            <a:extLst>
              <a:ext uri="{FF2B5EF4-FFF2-40B4-BE49-F238E27FC236}">
                <a16:creationId xmlns:a16="http://schemas.microsoft.com/office/drawing/2014/main" id="{1FC87294-603F-44C2-9724-9A6190AEB5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73434" y="2072216"/>
            <a:ext cx="2065867" cy="2065867"/>
          </a:xfrm>
          <a:prstGeom prst="rect">
            <a:avLst/>
          </a:prstGeom>
        </p:spPr>
      </p:pic>
      <p:pic>
        <p:nvPicPr>
          <p:cNvPr id="31" name="圖片 30" descr="彩虹 Gummy Monsters">
            <a:extLst>
              <a:ext uri="{FF2B5EF4-FFF2-40B4-BE49-F238E27FC236}">
                <a16:creationId xmlns:a16="http://schemas.microsoft.com/office/drawing/2014/main" id="{8743FA6B-764A-4DF4-A181-AD17DC1BCF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357" y="4207933"/>
            <a:ext cx="2573867" cy="2573867"/>
          </a:xfrm>
          <a:prstGeom prst="rect">
            <a:avLst/>
          </a:prstGeom>
        </p:spPr>
      </p:pic>
      <p:pic>
        <p:nvPicPr>
          <p:cNvPr id="33" name="圖片 32" descr="微笑 Gummy Monsters">
            <a:extLst>
              <a:ext uri="{FF2B5EF4-FFF2-40B4-BE49-F238E27FC236}">
                <a16:creationId xmlns:a16="http://schemas.microsoft.com/office/drawing/2014/main" id="{AD047CCF-D492-49C8-B001-F84FC6D7BB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6608">
            <a:off x="237066" y="344335"/>
            <a:ext cx="1701799" cy="170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000351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46</TotalTime>
  <Words>18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文鼎甜妞體P</vt:lpstr>
      <vt:lpstr>Arial</vt:lpstr>
      <vt:lpstr>Tw Cen MT</vt:lpstr>
      <vt:lpstr>小水滴</vt:lpstr>
      <vt:lpstr>我喜歡游泳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user</dc:creator>
  <cp:lastModifiedBy>user</cp:lastModifiedBy>
  <cp:revision>7</cp:revision>
  <dcterms:created xsi:type="dcterms:W3CDTF">2023-09-11T02:57:27Z</dcterms:created>
  <dcterms:modified xsi:type="dcterms:W3CDTF">2023-09-18T03:09:56Z</dcterms:modified>
</cp:coreProperties>
</file>