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1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18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34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2959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96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45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52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325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97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5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58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34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14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13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51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66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87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F112A-F874-4D0C-B4CB-33C9A092D6FF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66248-BDF3-4942-90B8-0ADD4E1FB1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475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96C92-AD6F-46A1-BB11-5E42619C7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282" y="2741650"/>
            <a:ext cx="8144134" cy="1373070"/>
          </a:xfrm>
        </p:spPr>
        <p:txBody>
          <a:bodyPr/>
          <a:lstStyle/>
          <a:p>
            <a:r>
              <a:rPr lang="zh-TW" altLang="en-US" dirty="0"/>
              <a:t>我喜歡打桌球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73F5AE5-93CB-4F32-9E26-50CF03A63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altLang="en-US" sz="7400" dirty="0">
                <a:solidFill>
                  <a:srgbClr val="FF0000"/>
                </a:solidFill>
              </a:rPr>
              <a:t>暑假 爸爸幫我報名桌球訓練營</a:t>
            </a:r>
            <a:endParaRPr lang="en-US" altLang="zh-TW" sz="7400" dirty="0">
              <a:solidFill>
                <a:srgbClr val="FF0000"/>
              </a:solidFill>
            </a:endParaRPr>
          </a:p>
          <a:p>
            <a:r>
              <a:rPr lang="zh-TW" altLang="en-US" sz="13000" dirty="0">
                <a:solidFill>
                  <a:schemeClr val="bg2">
                    <a:lumMod val="60000"/>
                    <a:lumOff val="40000"/>
                  </a:schemeClr>
                </a:solidFill>
                <a:latin typeface="文鼎特圓" panose="020B0609010101010101" pitchFamily="49" charset="-120"/>
                <a:ea typeface="文鼎特圓" panose="020B0609010101010101" pitchFamily="49" charset="-120"/>
              </a:rPr>
              <a:t>我打了很多比賽</a:t>
            </a:r>
            <a:endParaRPr lang="en-US" altLang="zh-TW" sz="13000" dirty="0">
              <a:solidFill>
                <a:schemeClr val="bg2">
                  <a:lumMod val="60000"/>
                  <a:lumOff val="40000"/>
                </a:schemeClr>
              </a:solidFill>
              <a:latin typeface="文鼎特圓" panose="020B0609010101010101" pitchFamily="49" charset="-120"/>
              <a:ea typeface="文鼎特圓" panose="020B0609010101010101" pitchFamily="49" charset="-120"/>
            </a:endParaRPr>
          </a:p>
          <a:p>
            <a:r>
              <a:rPr lang="zh-TW" altLang="en-US" sz="13000" dirty="0">
                <a:solidFill>
                  <a:schemeClr val="bg2">
                    <a:lumMod val="60000"/>
                    <a:lumOff val="40000"/>
                  </a:schemeClr>
                </a:solidFill>
                <a:latin typeface="文鼎特圓" panose="020B0609010101010101" pitchFamily="49" charset="-120"/>
                <a:ea typeface="文鼎特圓" panose="020B0609010101010101" pitchFamily="49" charset="-120"/>
              </a:rPr>
              <a:t>學習了很多球伎</a:t>
            </a:r>
            <a:endParaRPr lang="en-US" altLang="zh-TW" sz="13000" dirty="0">
              <a:solidFill>
                <a:schemeClr val="bg2">
                  <a:lumMod val="60000"/>
                  <a:lumOff val="40000"/>
                </a:schemeClr>
              </a:solidFill>
              <a:latin typeface="文鼎特圓" panose="020B0609010101010101" pitchFamily="49" charset="-120"/>
              <a:ea typeface="文鼎特圓" panose="020B0609010101010101" pitchFamily="49" charset="-120"/>
            </a:endParaRPr>
          </a:p>
          <a:p>
            <a:r>
              <a:rPr lang="zh-TW" altLang="en-US" sz="20800" dirty="0">
                <a:solidFill>
                  <a:schemeClr val="accent3">
                    <a:lumMod val="75000"/>
                  </a:schemeClr>
                </a:solidFill>
              </a:rPr>
              <a:t>我很喜歡這項運動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957901-C497-4AB2-9898-D47FA6DC1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2" y="892649"/>
            <a:ext cx="2661785" cy="2942751"/>
          </a:xfrm>
          <a:prstGeom prst="rect">
            <a:avLst/>
          </a:prstGeom>
        </p:spPr>
      </p:pic>
      <p:pic>
        <p:nvPicPr>
          <p:cNvPr id="7" name="圖片 6" descr="盒子 Pusheen 貓">
            <a:extLst>
              <a:ext uri="{FF2B5EF4-FFF2-40B4-BE49-F238E27FC236}">
                <a16:creationId xmlns:a16="http://schemas.microsoft.com/office/drawing/2014/main" id="{FFF8DE6C-F84B-4B53-AD6E-529B9FA47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90" y="3496660"/>
            <a:ext cx="3810000" cy="3810000"/>
          </a:xfrm>
          <a:prstGeom prst="rect">
            <a:avLst/>
          </a:prstGeom>
        </p:spPr>
      </p:pic>
      <p:pic>
        <p:nvPicPr>
          <p:cNvPr id="9" name="圖片 8" descr="斜看的 Pusheen 貓">
            <a:extLst>
              <a:ext uri="{FF2B5EF4-FFF2-40B4-BE49-F238E27FC236}">
                <a16:creationId xmlns:a16="http://schemas.microsoft.com/office/drawing/2014/main" id="{B07F62C7-F90F-4381-9ACE-7117B9C8A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28" y="914203"/>
            <a:ext cx="3810000" cy="3810000"/>
          </a:xfrm>
          <a:prstGeom prst="rect">
            <a:avLst/>
          </a:prstGeom>
        </p:spPr>
      </p:pic>
      <p:pic>
        <p:nvPicPr>
          <p:cNvPr id="13" name="圖片 12" descr="餅乾 Pusheen 貓">
            <a:extLst>
              <a:ext uri="{FF2B5EF4-FFF2-40B4-BE49-F238E27FC236}">
                <a16:creationId xmlns:a16="http://schemas.microsoft.com/office/drawing/2014/main" id="{F94BACDF-4FE1-4D75-AF95-9E8A8E3B8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" y="3428185"/>
            <a:ext cx="3810000" cy="3810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模型 13" descr="Ping Pong Paddles Set">
                <a:extLst>
                  <a:ext uri="{FF2B5EF4-FFF2-40B4-BE49-F238E27FC236}">
                    <a16:creationId xmlns:a16="http://schemas.microsoft.com/office/drawing/2014/main" id="{D5B2D691-C47B-415E-954E-4273B10D6E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3696691"/>
                  </p:ext>
                </p:extLst>
              </p:nvPr>
            </p:nvGraphicFramePr>
            <p:xfrm>
              <a:off x="5445282" y="-123943"/>
              <a:ext cx="4142563" cy="355212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142563" cy="3552128"/>
                    </a:xfrm>
                    <a:prstGeom prst="rect">
                      <a:avLst/>
                    </a:prstGeom>
                  </am3d:spPr>
                  <am3d:camera>
                    <am3d:pos x="0" y="0" z="608012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840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72158" ay="1616951" az="10371214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模型 13" descr="Ping Pong Paddles Set">
                <a:extLst>
                  <a:ext uri="{FF2B5EF4-FFF2-40B4-BE49-F238E27FC236}">
                    <a16:creationId xmlns:a16="http://schemas.microsoft.com/office/drawing/2014/main" id="{D5B2D691-C47B-415E-954E-4273B10D6E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45282" y="-123943"/>
                <a:ext cx="4142563" cy="35521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1530826"/>
      </p:ext>
    </p:extLst>
  </p:cSld>
  <p:clrMapOvr>
    <a:masterClrMapping/>
  </p:clrMapOvr>
</p:sld>
</file>

<file path=ppt/theme/theme1.xml><?xml version="1.0" encoding="utf-8"?>
<a:theme xmlns:a="http://schemas.openxmlformats.org/drawingml/2006/main" name="柏林">
  <a:themeElements>
    <a:clrScheme name="柏林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柏林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柏林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TM04033917[[fn=柏林]]</Template>
  <TotalTime>43</TotalTime>
  <Words>28</Words>
  <Application>Microsoft Office PowerPoint</Application>
  <PresentationFormat>寬螢幕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文鼎特圓</vt:lpstr>
      <vt:lpstr>Arial</vt:lpstr>
      <vt:lpstr>Trebuchet MS</vt:lpstr>
      <vt:lpstr>柏林</vt:lpstr>
      <vt:lpstr>我喜歡打桌球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我喜歡打桌球</dc:title>
  <dc:creator>user</dc:creator>
  <cp:lastModifiedBy>user</cp:lastModifiedBy>
  <cp:revision>5</cp:revision>
  <dcterms:created xsi:type="dcterms:W3CDTF">2023-09-11T02:59:29Z</dcterms:created>
  <dcterms:modified xsi:type="dcterms:W3CDTF">2023-09-18T03:08:53Z</dcterms:modified>
</cp:coreProperties>
</file>