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03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05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53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95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63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84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14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17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9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50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0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50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9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86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12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2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658F7-8451-4DC9-B31B-68C73C70BA8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7D19B-2CBB-46D8-9858-A6CF1B4640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827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A9CE6-B6E2-4C55-96B1-AEC33A276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9" y="1943634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FF00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我喜歡畫畫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867AF6-971F-4AFB-B2AB-6BD961702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864" y="4385732"/>
            <a:ext cx="7197726" cy="140546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CFFFF"/>
                </a:solidFill>
              </a:rPr>
              <a:t>當我畫畫時</a:t>
            </a:r>
            <a:r>
              <a:rPr lang="zh-TW" altLang="en-US" sz="3600" dirty="0">
                <a:solidFill>
                  <a:srgbClr val="CC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，心情會很好</a:t>
            </a:r>
            <a:endParaRPr lang="en-US" altLang="zh-TW" sz="3600" dirty="0">
              <a:solidFill>
                <a:srgbClr val="CC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3600" dirty="0">
                <a:solidFill>
                  <a:srgbClr val="CC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媽媽也有幫我報名畫畫課</a:t>
            </a:r>
            <a:endParaRPr lang="zh-TW" altLang="en-US" sz="3600" dirty="0">
              <a:solidFill>
                <a:srgbClr val="CCFFFF"/>
              </a:solidFill>
            </a:endParaRPr>
          </a:p>
        </p:txBody>
      </p:sp>
      <p:pic>
        <p:nvPicPr>
          <p:cNvPr id="11" name="圖形 10" descr="露齒而笑的臉部輪廓 以實心填滿">
            <a:extLst>
              <a:ext uri="{FF2B5EF4-FFF2-40B4-BE49-F238E27FC236}">
                <a16:creationId xmlns:a16="http://schemas.microsoft.com/office/drawing/2014/main" id="{BCA7828B-991A-4A4B-9FF4-DFEB3C295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400" y="458269"/>
            <a:ext cx="2861734" cy="2861734"/>
          </a:xfrm>
          <a:prstGeom prst="rect">
            <a:avLst/>
          </a:prstGeom>
        </p:spPr>
      </p:pic>
      <p:pic>
        <p:nvPicPr>
          <p:cNvPr id="13" name="圖片 12" descr="說嗨的 Pusheen 貓">
            <a:extLst>
              <a:ext uri="{FF2B5EF4-FFF2-40B4-BE49-F238E27FC236}">
                <a16:creationId xmlns:a16="http://schemas.microsoft.com/office/drawing/2014/main" id="{30112919-FC1F-4C6A-A3AC-C558EFB4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3" y="4331234"/>
            <a:ext cx="3158067" cy="315806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模型 13" descr="Red heart">
                <a:extLst>
                  <a:ext uri="{FF2B5EF4-FFF2-40B4-BE49-F238E27FC236}">
                    <a16:creationId xmlns:a16="http://schemas.microsoft.com/office/drawing/2014/main" id="{CD81AC32-5DE1-40B6-AF16-0AA926BC67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5575938"/>
                  </p:ext>
                </p:extLst>
              </p:nvPr>
            </p:nvGraphicFramePr>
            <p:xfrm>
              <a:off x="3566716" y="3436664"/>
              <a:ext cx="1865272" cy="178913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865272" cy="1789138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-1568097" ay="-56848" az="2788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969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模型 13" descr="Red heart">
                <a:extLst>
                  <a:ext uri="{FF2B5EF4-FFF2-40B4-BE49-F238E27FC236}">
                    <a16:creationId xmlns:a16="http://schemas.microsoft.com/office/drawing/2014/main" id="{CD81AC32-5DE1-40B6-AF16-0AA926BC67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6716" y="3436664"/>
                <a:ext cx="1865272" cy="17891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38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34</TotalTime>
  <Words>19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文鼎甜妞體P</vt:lpstr>
      <vt:lpstr>PMingLiU</vt:lpstr>
      <vt:lpstr>Arial</vt:lpstr>
      <vt:lpstr>Calibri</vt:lpstr>
      <vt:lpstr>Calibri Light</vt:lpstr>
      <vt:lpstr>天體</vt:lpstr>
      <vt:lpstr>我喜歡畫畫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我喜歡畫畫</dc:title>
  <dc:creator>user</dc:creator>
  <cp:lastModifiedBy>user</cp:lastModifiedBy>
  <cp:revision>6</cp:revision>
  <dcterms:created xsi:type="dcterms:W3CDTF">2023-09-12T02:57:54Z</dcterms:created>
  <dcterms:modified xsi:type="dcterms:W3CDTF">2023-09-19T03:09:37Z</dcterms:modified>
</cp:coreProperties>
</file>