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748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59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282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175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698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31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627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74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87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55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71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61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50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44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18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70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48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757E5A-DB6A-43FA-A274-336042236BB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DCE23E-7CA9-4A38-BED0-C45D2FE069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175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239FC2-9270-442E-8494-D43324A72A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我喜歡畫畫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1739ECC-F7F1-4812-A541-069576750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每當我去台中姑姑家玩，</a:t>
            </a:r>
            <a:endParaRPr lang="en-US" altLang="zh-TW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都會陪我畫畫，</a:t>
            </a:r>
            <a:endParaRPr lang="en-US" altLang="zh-TW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我都很開心。</a:t>
            </a:r>
            <a:endParaRPr lang="en-US" altLang="zh-TW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endParaRPr lang="zh-TW" altLang="en-US" dirty="0"/>
          </a:p>
        </p:txBody>
      </p:sp>
      <p:pic>
        <p:nvPicPr>
          <p:cNvPr id="5" name="圖片 4" descr="愛心 Pusheen 貓">
            <a:extLst>
              <a:ext uri="{FF2B5EF4-FFF2-40B4-BE49-F238E27FC236}">
                <a16:creationId xmlns:a16="http://schemas.microsoft.com/office/drawing/2014/main" id="{4780419D-BAFB-4DE9-808B-37185BB73C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434" y="4624114"/>
            <a:ext cx="1176865" cy="1176865"/>
          </a:xfrm>
          <a:prstGeom prst="rect">
            <a:avLst/>
          </a:prstGeom>
        </p:spPr>
      </p:pic>
      <p:pic>
        <p:nvPicPr>
          <p:cNvPr id="7" name="圖片 6" descr="膝上型電腦 Pusheen 貓">
            <a:extLst>
              <a:ext uri="{FF2B5EF4-FFF2-40B4-BE49-F238E27FC236}">
                <a16:creationId xmlns:a16="http://schemas.microsoft.com/office/drawing/2014/main" id="{76591C2F-4B31-4B02-A1D6-34D4B3EB57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8" y="-677336"/>
            <a:ext cx="3632201" cy="3632201"/>
          </a:xfrm>
          <a:prstGeom prst="rect">
            <a:avLst/>
          </a:prstGeom>
        </p:spPr>
      </p:pic>
      <p:pic>
        <p:nvPicPr>
          <p:cNvPr id="9" name="圖片 8" descr="爆米花 Pusheen 貓">
            <a:extLst>
              <a:ext uri="{FF2B5EF4-FFF2-40B4-BE49-F238E27FC236}">
                <a16:creationId xmlns:a16="http://schemas.microsoft.com/office/drawing/2014/main" id="{936A401D-AB2F-4352-BC61-3F5C08E33B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8" y="3712631"/>
            <a:ext cx="2751667" cy="2751667"/>
          </a:xfrm>
          <a:prstGeom prst="rect">
            <a:avLst/>
          </a:prstGeom>
        </p:spPr>
      </p:pic>
      <p:pic>
        <p:nvPicPr>
          <p:cNvPr id="11" name="圖片 10" descr="眨眼的 Pusheen 貓">
            <a:extLst>
              <a:ext uri="{FF2B5EF4-FFF2-40B4-BE49-F238E27FC236}">
                <a16:creationId xmlns:a16="http://schemas.microsoft.com/office/drawing/2014/main" id="{DFEBAC9B-A107-49D8-B310-6825A60E09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097" y="1280835"/>
            <a:ext cx="2496608" cy="2431796"/>
          </a:xfrm>
          <a:prstGeom prst="rect">
            <a:avLst/>
          </a:prstGeom>
        </p:spPr>
      </p:pic>
      <p:pic>
        <p:nvPicPr>
          <p:cNvPr id="13" name="圖片 12" descr="開車的 Pusheen 貓">
            <a:extLst>
              <a:ext uri="{FF2B5EF4-FFF2-40B4-BE49-F238E27FC236}">
                <a16:creationId xmlns:a16="http://schemas.microsoft.com/office/drawing/2014/main" id="{D8D6372C-DE77-42E5-9C2A-CB350F26195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322" y="1280835"/>
            <a:ext cx="3978278" cy="397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835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45</TotalTime>
  <Words>21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PMingLiU</vt:lpstr>
      <vt:lpstr>Arial</vt:lpstr>
      <vt:lpstr>Calibri</vt:lpstr>
      <vt:lpstr>Calibri Light</vt:lpstr>
      <vt:lpstr>天體</vt:lpstr>
      <vt:lpstr>我喜歡畫畫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user</dc:creator>
  <cp:lastModifiedBy>user</cp:lastModifiedBy>
  <cp:revision>6</cp:revision>
  <dcterms:created xsi:type="dcterms:W3CDTF">2023-09-12T02:57:57Z</dcterms:created>
  <dcterms:modified xsi:type="dcterms:W3CDTF">2023-09-19T03:09:34Z</dcterms:modified>
</cp:coreProperties>
</file>