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04" autoAdjust="0"/>
  </p:normalViewPr>
  <p:slideViewPr>
    <p:cSldViewPr snapToGrid="0">
      <p:cViewPr varScale="1">
        <p:scale>
          <a:sx n="106" d="100"/>
          <a:sy n="106" d="100"/>
        </p:scale>
        <p:origin x="79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63580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308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65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05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067066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14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34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09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515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4431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3596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3DE487D-C937-483E-93CB-47D3D0A47275}" type="datetimeFigureOut">
              <a:rPr lang="zh-TW" altLang="en-US" smtClean="0"/>
              <a:t>2023/9/19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51E4D8A-74BA-4107-8021-C0ECC9880E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550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D07F59-6B08-41DE-AEBC-2C6A9AA847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我喜歡逛街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211531F-70C7-49CD-99F0-44C4D48742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每當我和媽媽一起去逛街時</a:t>
            </a:r>
            <a:endParaRPr lang="en-US" altLang="zh-TW" sz="3200" dirty="0">
              <a:solidFill>
                <a:schemeClr val="accent1">
                  <a:lumMod val="50000"/>
                </a:schemeClr>
              </a:solidFill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  <a:p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總會發現許多新奇的東西</a:t>
            </a:r>
          </a:p>
        </p:txBody>
      </p:sp>
      <p:pic>
        <p:nvPicPr>
          <p:cNvPr id="7" name="圖形 6" descr="購物車 以實心填滿">
            <a:extLst>
              <a:ext uri="{FF2B5EF4-FFF2-40B4-BE49-F238E27FC236}">
                <a16:creationId xmlns:a16="http://schemas.microsoft.com/office/drawing/2014/main" id="{FF0978B2-CB68-4843-946A-6CA629A72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49733" y="3225163"/>
            <a:ext cx="2548467" cy="2548467"/>
          </a:xfrm>
          <a:prstGeom prst="rect">
            <a:avLst/>
          </a:prstGeom>
        </p:spPr>
      </p:pic>
      <p:pic>
        <p:nvPicPr>
          <p:cNvPr id="9" name="圖片 8" descr="盒子 Pusheen 貓">
            <a:extLst>
              <a:ext uri="{FF2B5EF4-FFF2-40B4-BE49-F238E27FC236}">
                <a16:creationId xmlns:a16="http://schemas.microsoft.com/office/drawing/2014/main" id="{524A0C04-85FF-4BE3-A270-7DB9AB771B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65" y="3429000"/>
            <a:ext cx="3289301" cy="3289301"/>
          </a:xfrm>
          <a:prstGeom prst="rect">
            <a:avLst/>
          </a:prstGeom>
        </p:spPr>
      </p:pic>
      <p:pic>
        <p:nvPicPr>
          <p:cNvPr id="11" name="圖形 10" descr="散佈的小圓圈">
            <a:extLst>
              <a:ext uri="{FF2B5EF4-FFF2-40B4-BE49-F238E27FC236}">
                <a16:creationId xmlns:a16="http://schemas.microsoft.com/office/drawing/2014/main" id="{95548295-1A95-4E21-A4F4-58F38029D4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43574" y="-751043"/>
            <a:ext cx="4572000" cy="4572000"/>
          </a:xfrm>
          <a:prstGeom prst="rect">
            <a:avLst/>
          </a:prstGeom>
        </p:spPr>
      </p:pic>
      <p:pic>
        <p:nvPicPr>
          <p:cNvPr id="13" name="圖片 12" descr="說嗨的 Pusheen 貓">
            <a:extLst>
              <a:ext uri="{FF2B5EF4-FFF2-40B4-BE49-F238E27FC236}">
                <a16:creationId xmlns:a16="http://schemas.microsoft.com/office/drawing/2014/main" id="{476CA7F1-B468-40B8-9925-09F138CB0B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338" y="996721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692371"/>
      </p:ext>
    </p:extLst>
  </p:cSld>
  <p:clrMapOvr>
    <a:masterClrMapping/>
  </p:clrMapOvr>
</p:sld>
</file>

<file path=ppt/theme/theme1.xml><?xml version="1.0" encoding="utf-8"?>
<a:theme xmlns:a="http://schemas.openxmlformats.org/drawingml/2006/main" name="裁剪">
  <a:themeElements>
    <a:clrScheme name="裁剪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裁剪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裁剪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41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文鼎俏黑體P</vt:lpstr>
      <vt:lpstr>文鼎粗毛楷</vt:lpstr>
      <vt:lpstr>Franklin Gothic Book</vt:lpstr>
      <vt:lpstr>裁剪</vt:lpstr>
      <vt:lpstr>我喜歡逛街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我喜歡逛街</dc:title>
  <dc:creator>user</dc:creator>
  <cp:lastModifiedBy>user</cp:lastModifiedBy>
  <cp:revision>5</cp:revision>
  <dcterms:created xsi:type="dcterms:W3CDTF">2023-09-12T02:58:34Z</dcterms:created>
  <dcterms:modified xsi:type="dcterms:W3CDTF">2023-09-19T03:09:25Z</dcterms:modified>
</cp:coreProperties>
</file>