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BA3B06F-E1E7-4FF2-B245-8D1FD34835C1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FF45768-9D12-4DCB-8E40-458F745C78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0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B06F-E1E7-4FF2-B245-8D1FD34835C1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5768-9D12-4DCB-8E40-458F745C78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05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B06F-E1E7-4FF2-B245-8D1FD34835C1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5768-9D12-4DCB-8E40-458F745C78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571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B06F-E1E7-4FF2-B245-8D1FD34835C1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5768-9D12-4DCB-8E40-458F745C78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208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B06F-E1E7-4FF2-B245-8D1FD34835C1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5768-9D12-4DCB-8E40-458F745C78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17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B06F-E1E7-4FF2-B245-8D1FD34835C1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5768-9D12-4DCB-8E40-458F745C78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160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B06F-E1E7-4FF2-B245-8D1FD34835C1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5768-9D12-4DCB-8E40-458F745C78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704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B06F-E1E7-4FF2-B245-8D1FD34835C1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5768-9D12-4DCB-8E40-458F745C78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5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B06F-E1E7-4FF2-B245-8D1FD34835C1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5768-9D12-4DCB-8E40-458F745C78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B06F-E1E7-4FF2-B245-8D1FD34835C1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5768-9D12-4DCB-8E40-458F745C78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48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B06F-E1E7-4FF2-B245-8D1FD34835C1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5768-9D12-4DCB-8E40-458F745C78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20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B06F-E1E7-4FF2-B245-8D1FD34835C1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5768-9D12-4DCB-8E40-458F745C78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50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B06F-E1E7-4FF2-B245-8D1FD34835C1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5768-9D12-4DCB-8E40-458F745C78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99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B06F-E1E7-4FF2-B245-8D1FD34835C1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5768-9D12-4DCB-8E40-458F745C78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02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B06F-E1E7-4FF2-B245-8D1FD34835C1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5768-9D12-4DCB-8E40-458F745C78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33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B06F-E1E7-4FF2-B245-8D1FD34835C1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5768-9D12-4DCB-8E40-458F745C782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50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B06F-E1E7-4FF2-B245-8D1FD34835C1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45768-9D12-4DCB-8E40-458F745C78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94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A3B06F-E1E7-4FF2-B245-8D1FD34835C1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F45768-9D12-4DCB-8E40-458F745C78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717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3B87E2-AB9C-440D-8549-120ADEFC2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我喜歡吃冰淇淋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209FC0B-4B5C-4B67-BBF9-A34662EE5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sz="5500" dirty="0"/>
              <a:t>冰淇淋冰冰涼涼的很好吃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A76FFB-66DC-4D39-BE92-B03A4921F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46" y="1966421"/>
            <a:ext cx="3215116" cy="3215116"/>
          </a:xfrm>
          <a:prstGeom prst="rect">
            <a:avLst/>
          </a:prstGeom>
        </p:spPr>
      </p:pic>
      <p:pic>
        <p:nvPicPr>
          <p:cNvPr id="7" name="圖片 6" descr="微笑 Gummy Monsters">
            <a:extLst>
              <a:ext uri="{FF2B5EF4-FFF2-40B4-BE49-F238E27FC236}">
                <a16:creationId xmlns:a16="http://schemas.microsoft.com/office/drawing/2014/main" id="{C026E662-6F55-4E5E-B858-235C5BA21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647" y="1871131"/>
            <a:ext cx="3403602" cy="3403602"/>
          </a:xfrm>
          <a:prstGeom prst="rect">
            <a:avLst/>
          </a:prstGeom>
        </p:spPr>
      </p:pic>
      <p:pic>
        <p:nvPicPr>
          <p:cNvPr id="9" name="圖片 8" descr="炸彈橡皮糖怪物">
            <a:extLst>
              <a:ext uri="{FF2B5EF4-FFF2-40B4-BE49-F238E27FC236}">
                <a16:creationId xmlns:a16="http://schemas.microsoft.com/office/drawing/2014/main" id="{E0B9EB10-B7F3-4289-8CC7-CD6866BAB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117" y="-101603"/>
            <a:ext cx="3469316" cy="3318438"/>
          </a:xfrm>
          <a:prstGeom prst="rect">
            <a:avLst/>
          </a:prstGeom>
        </p:spPr>
      </p:pic>
      <p:pic>
        <p:nvPicPr>
          <p:cNvPr id="13" name="圖片 12" descr="生病 Gummy Monsters">
            <a:extLst>
              <a:ext uri="{FF2B5EF4-FFF2-40B4-BE49-F238E27FC236}">
                <a16:creationId xmlns:a16="http://schemas.microsoft.com/office/drawing/2014/main" id="{90DF3B20-2348-4B60-86F4-0C56DC639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36" y="4114359"/>
            <a:ext cx="2954866" cy="2954866"/>
          </a:xfrm>
          <a:prstGeom prst="rect">
            <a:avLst/>
          </a:prstGeom>
        </p:spPr>
      </p:pic>
      <p:pic>
        <p:nvPicPr>
          <p:cNvPr id="15" name="圖片 14" descr="炸彈橡皮糖怪物">
            <a:extLst>
              <a:ext uri="{FF2B5EF4-FFF2-40B4-BE49-F238E27FC236}">
                <a16:creationId xmlns:a16="http://schemas.microsoft.com/office/drawing/2014/main" id="{F912942F-84E9-4596-B42E-7DF6647CC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46" y="-101604"/>
            <a:ext cx="3403604" cy="340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17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TM02900743[[fn=有機]]</Template>
  <TotalTime>31</TotalTime>
  <Words>11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4" baseType="lpstr">
      <vt:lpstr>Arial</vt:lpstr>
      <vt:lpstr>Garamond</vt:lpstr>
      <vt:lpstr>有機</vt:lpstr>
      <vt:lpstr>我喜歡吃冰淇淋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我喜歡吃冰淇淋</dc:title>
  <dc:creator>user</dc:creator>
  <cp:lastModifiedBy>user</cp:lastModifiedBy>
  <cp:revision>4</cp:revision>
  <dcterms:created xsi:type="dcterms:W3CDTF">2023-09-12T03:07:20Z</dcterms:created>
  <dcterms:modified xsi:type="dcterms:W3CDTF">2023-09-19T03:10:15Z</dcterms:modified>
</cp:coreProperties>
</file>