
<file path=[Content_Types].xml><?xml version="1.0" encoding="utf-8"?>
<Types xmlns="http://schemas.openxmlformats.org/package/2006/content-types">
  <Default Extension="glb" ContentType="model/gltf.binary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51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 title="scalloped circle"/>
          <p:cNvSpPr/>
          <p:nvPr/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8523" y="1098388"/>
            <a:ext cx="10318418" cy="4394988"/>
          </a:xfrm>
        </p:spPr>
        <p:txBody>
          <a:bodyPr anchor="ctr">
            <a:noAutofit/>
          </a:bodyPr>
          <a:lstStyle>
            <a:lvl1pPr algn="ctr">
              <a:defRPr sz="10000" spc="80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15045" y="5979196"/>
            <a:ext cx="8045373" cy="74227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 i="0" cap="all" spc="40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78523" y="6375679"/>
            <a:ext cx="2329722" cy="348462"/>
          </a:xfrm>
        </p:spPr>
        <p:txBody>
          <a:bodyPr/>
          <a:lstStyle>
            <a:lvl1pPr>
              <a:defRPr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BB0253C3-6196-4604-A5AC-360378EDA914}" type="datetimeFigureOut">
              <a:rPr lang="zh-TW" altLang="en-US" smtClean="0"/>
              <a:t>2023/9/19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80332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67218" y="6375679"/>
            <a:ext cx="2329723" cy="345796"/>
          </a:xfrm>
        </p:spPr>
        <p:txBody>
          <a:bodyPr/>
          <a:lstStyle>
            <a:lvl1pPr>
              <a:defRPr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A7CD246E-A761-46D5-8813-99C9F368FC64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13" name="Rectangle 12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5716099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253C3-6196-4604-A5AC-360378EDA914}" type="datetimeFigureOut">
              <a:rPr lang="zh-TW" altLang="en-US" smtClean="0"/>
              <a:t>2023/9/19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246E-A761-46D5-8813-99C9F368FC6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277380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066321" y="382386"/>
            <a:ext cx="1492132" cy="5600404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382385"/>
            <a:ext cx="8392585" cy="560040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253C3-6196-4604-A5AC-360378EDA914}" type="datetimeFigureOut">
              <a:rPr lang="zh-TW" altLang="en-US" smtClean="0"/>
              <a:t>2023/9/19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246E-A761-46D5-8813-99C9F368FC6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887176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253C3-6196-4604-A5AC-360378EDA914}" type="datetimeFigureOut">
              <a:rPr lang="zh-TW" altLang="en-US" smtClean="0"/>
              <a:t>2023/9/19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246E-A761-46D5-8813-99C9F368FC6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058003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bg>
      <p:bgPr>
        <a:solidFill>
          <a:schemeClr val="bg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2929" y="1073888"/>
            <a:ext cx="8187071" cy="4064627"/>
          </a:xfrm>
        </p:spPr>
        <p:txBody>
          <a:bodyPr anchor="b">
            <a:normAutofit/>
          </a:bodyPr>
          <a:lstStyle>
            <a:lvl1pPr>
              <a:defRPr sz="8400" spc="800" baseline="0">
                <a:solidFill>
                  <a:schemeClr val="tx2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42930" y="5159781"/>
            <a:ext cx="7017488" cy="95113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b="1" i="0" cap="all" spc="4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36546" y="6375679"/>
            <a:ext cx="1493947" cy="348462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BB0253C3-6196-4604-A5AC-360378EDA914}" type="datetimeFigureOut">
              <a:rPr lang="zh-TW" altLang="en-US" smtClean="0"/>
              <a:t>2023/9/19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79064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42434" y="6375679"/>
            <a:ext cx="1487566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A7CD246E-A761-46D5-8813-99C9F368FC64}" type="slidenum">
              <a:rPr lang="zh-TW" altLang="en-US" smtClean="0"/>
              <a:t>‹#›</a:t>
            </a:fld>
            <a:endParaRPr lang="zh-TW" altLang="en-US"/>
          </a:p>
        </p:txBody>
      </p:sp>
      <p:grpSp>
        <p:nvGrpSpPr>
          <p:cNvPr id="7" name="Group 6" title="left scallop shape"/>
          <p:cNvGrpSpPr/>
          <p:nvPr/>
        </p:nvGrpSpPr>
        <p:grpSpPr>
          <a:xfrm>
            <a:off x="0" y="0"/>
            <a:ext cx="2814638" cy="6858000"/>
            <a:chOff x="0" y="0"/>
            <a:chExt cx="2814638" cy="6858000"/>
          </a:xfrm>
        </p:grpSpPr>
        <p:sp>
          <p:nvSpPr>
            <p:cNvPr id="11" name="Freeform 6" title="left scallop shape"/>
            <p:cNvSpPr/>
            <p:nvPr/>
          </p:nvSpPr>
          <p:spPr bwMode="auto">
            <a:xfrm>
              <a:off x="0" y="0"/>
              <a:ext cx="2814638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6" name="Freeform 11" title="left scallop inline"/>
            <p:cNvSpPr/>
            <p:nvPr/>
          </p:nvSpPr>
          <p:spPr bwMode="auto">
            <a:xfrm>
              <a:off x="874382" y="0"/>
              <a:ext cx="1646238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134878919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286000"/>
            <a:ext cx="4800600" cy="3619500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47796" y="2286000"/>
            <a:ext cx="4800600" cy="3619500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253C3-6196-4604-A5AC-360378EDA914}" type="datetimeFigureOut">
              <a:rPr lang="zh-TW" altLang="en-US" smtClean="0"/>
              <a:t>2023/9/19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246E-A761-46D5-8813-99C9F368FC6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6729615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2728" y="381000"/>
            <a:ext cx="10172700" cy="1493517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7300" y="2909102"/>
            <a:ext cx="4800600" cy="299639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33864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33864" y="2909102"/>
            <a:ext cx="4800600" cy="299639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253C3-6196-4604-A5AC-360378EDA914}" type="datetimeFigureOut">
              <a:rPr lang="zh-TW" altLang="en-US" smtClean="0"/>
              <a:t>2023/9/19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246E-A761-46D5-8813-99C9F368FC6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5202498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253C3-6196-4604-A5AC-360378EDA914}" type="datetimeFigureOut">
              <a:rPr lang="zh-TW" altLang="en-US" smtClean="0"/>
              <a:t>2023/9/19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246E-A761-46D5-8813-99C9F368FC6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62662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253C3-6196-4604-A5AC-360378EDA914}" type="datetimeFigureOut">
              <a:rPr lang="zh-TW" altLang="en-US" smtClean="0"/>
              <a:t>2023/9/19</a:t>
            </a:fld>
            <a:endParaRPr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246E-A761-46D5-8813-99C9F368FC6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320173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4" y="457199"/>
            <a:ext cx="3092115" cy="119667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cap="all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051" y="920377"/>
            <a:ext cx="6158418" cy="49851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5" y="1741336"/>
            <a:ext cx="3092115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051" y="6375679"/>
            <a:ext cx="1233355" cy="348462"/>
          </a:xfrm>
        </p:spPr>
        <p:txBody>
          <a:bodyPr/>
          <a:lstStyle/>
          <a:p>
            <a:fld id="{BB0253C3-6196-4604-A5AC-360378EDA914}" type="datetimeFigureOut">
              <a:rPr lang="zh-TW" altLang="en-US" smtClean="0"/>
              <a:t>2023/9/19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0" y="6375679"/>
            <a:ext cx="3482179" cy="345796"/>
          </a:xfrm>
        </p:spPr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91014" y="6375679"/>
            <a:ext cx="1232456" cy="345796"/>
          </a:xfrm>
        </p:spPr>
        <p:txBody>
          <a:bodyPr/>
          <a:lstStyle/>
          <a:p>
            <a:fld id="{A7CD246E-A761-46D5-8813-99C9F368FC64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8" name="Rectangle 7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0309437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83464" y="0"/>
            <a:ext cx="7355585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11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3" y="457200"/>
            <a:ext cx="3092117" cy="1196670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3" y="1741336"/>
            <a:ext cx="3092117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950" y="6375679"/>
            <a:ext cx="1232456" cy="348462"/>
          </a:xfrm>
        </p:spPr>
        <p:txBody>
          <a:bodyPr/>
          <a:lstStyle/>
          <a:p>
            <a:fld id="{BB0253C3-6196-4604-A5AC-360378EDA914}" type="datetimeFigureOut">
              <a:rPr lang="zh-TW" altLang="en-US" smtClean="0"/>
              <a:t>2023/9/19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1" y="6375679"/>
            <a:ext cx="3482178" cy="345796"/>
          </a:xfrm>
        </p:spPr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87568" y="6375679"/>
            <a:ext cx="1234440" cy="345796"/>
          </a:xfrm>
        </p:spPr>
        <p:txBody>
          <a:bodyPr/>
          <a:lstStyle/>
          <a:p>
            <a:fld id="{A7CD246E-A761-46D5-8813-99C9F368FC6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356191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286001"/>
            <a:ext cx="10178322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BB0253C3-6196-4604-A5AC-360378EDA914}" type="datetimeFigureOut">
              <a:rPr lang="zh-TW" altLang="en-US" smtClean="0"/>
              <a:t>2023/9/19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A7CD246E-A761-46D5-8813-99C9F368FC64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11" name="Freeform 6" title="Left scallop edge"/>
          <p:cNvSpPr/>
          <p:nvPr/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right edge border"/>
          <p:cNvSpPr/>
          <p:nvPr/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6082511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100" kern="1200" cap="all" spc="200" baseline="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3" orient="horz" pos="4008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720">
          <p15:clr>
            <a:srgbClr val="F26B43"/>
          </p15:clr>
        </p15:guide>
        <p15:guide id="6" orient="horz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svg"/><Relationship Id="rId2" Type="http://schemas.microsoft.com/office/2017/06/relationships/model3d" Target="../media/model3d1.glb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8.png"/><Relationship Id="rId5" Type="http://schemas.openxmlformats.org/officeDocument/2006/relationships/image" Target="../media/image3.svg"/><Relationship Id="rId10" Type="http://schemas.microsoft.com/office/2017/06/relationships/model3d" Target="../media/model3d2.glb"/><Relationship Id="rId4" Type="http://schemas.openxmlformats.org/officeDocument/2006/relationships/image" Target="../media/image2.png"/><Relationship Id="rId9" Type="http://schemas.openxmlformats.org/officeDocument/2006/relationships/image" Target="../media/image7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9108611-7F0F-43F1-BF38-EF133438EB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49590" y="691757"/>
            <a:ext cx="10318418" cy="4394988"/>
          </a:xfrm>
        </p:spPr>
        <p:txBody>
          <a:bodyPr/>
          <a:lstStyle/>
          <a:p>
            <a:r>
              <a:rPr lang="zh-TW" altLang="en-US" dirty="0">
                <a:latin typeface="文鼎超圓" panose="020B0609010101010101" pitchFamily="49" charset="-120"/>
                <a:ea typeface="文鼎超圓" panose="020B0609010101010101" pitchFamily="49" charset="-120"/>
              </a:rPr>
              <a:t>大家好我喜歡吃八方雲集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5005152F-418C-4D96-AEB3-B35DEC1DBD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77992" y="4551364"/>
            <a:ext cx="8247683" cy="1764640"/>
          </a:xfrm>
        </p:spPr>
        <p:txBody>
          <a:bodyPr>
            <a:normAutofit/>
          </a:bodyPr>
          <a:lstStyle/>
          <a:p>
            <a:r>
              <a:rPr lang="zh-TW" altLang="en-US" dirty="0">
                <a:latin typeface="文鼎超圓" panose="020B0609010101010101" pitchFamily="49" charset="-120"/>
                <a:ea typeface="文鼎超圓" panose="020B0609010101010101" pitchFamily="49" charset="-120"/>
              </a:rPr>
              <a:t>尤其是煎餃</a:t>
            </a:r>
            <a:endParaRPr lang="en-US" altLang="zh-TW" dirty="0">
              <a:latin typeface="文鼎超圓" panose="020B0609010101010101" pitchFamily="49" charset="-120"/>
              <a:ea typeface="文鼎超圓" panose="020B0609010101010101" pitchFamily="49" charset="-120"/>
            </a:endParaRPr>
          </a:p>
          <a:p>
            <a:r>
              <a:rPr lang="zh-TW" altLang="en-US" dirty="0">
                <a:latin typeface="文鼎超圓" panose="020B0609010101010101" pitchFamily="49" charset="-120"/>
                <a:ea typeface="文鼎超圓" panose="020B0609010101010101" pitchFamily="49" charset="-120"/>
              </a:rPr>
              <a:t>醬油很讚</a:t>
            </a:r>
            <a:endParaRPr lang="en-US" altLang="zh-TW" dirty="0">
              <a:latin typeface="文鼎超圓" panose="020B0609010101010101" pitchFamily="49" charset="-120"/>
              <a:ea typeface="文鼎超圓" panose="020B0609010101010101" pitchFamily="49" charset="-120"/>
            </a:endParaRPr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zh-TW" altLang="en-US" dirty="0"/>
          </a:p>
        </p:txBody>
      </p:sp>
      <p:sp>
        <p:nvSpPr>
          <p:cNvPr id="4" name="爆炸: 八角 3">
            <a:extLst>
              <a:ext uri="{FF2B5EF4-FFF2-40B4-BE49-F238E27FC236}">
                <a16:creationId xmlns:a16="http://schemas.microsoft.com/office/drawing/2014/main" id="{B0F6402D-21D1-41E0-9F21-D7620C61F350}"/>
              </a:ext>
            </a:extLst>
          </p:cNvPr>
          <p:cNvSpPr/>
          <p:nvPr/>
        </p:nvSpPr>
        <p:spPr>
          <a:xfrm>
            <a:off x="9093200" y="3616326"/>
            <a:ext cx="914400" cy="935037"/>
          </a:xfrm>
          <a:prstGeom prst="irregularSeal1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5" name="3D 模型 4" descr="Domestic Shorthair Cat">
                <a:extLst>
                  <a:ext uri="{FF2B5EF4-FFF2-40B4-BE49-F238E27FC236}">
                    <a16:creationId xmlns:a16="http://schemas.microsoft.com/office/drawing/2014/main" id="{3E20735A-39AB-4C0A-A531-B84E368B0FF3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315935776"/>
                  </p:ext>
                </p:extLst>
              </p:nvPr>
            </p:nvGraphicFramePr>
            <p:xfrm>
              <a:off x="567659" y="3441700"/>
              <a:ext cx="1987048" cy="2667018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1987048" cy="2667018"/>
                    </a:xfrm>
                    <a:prstGeom prst="rect">
                      <a:avLst/>
                    </a:prstGeom>
                  </am3d:spPr>
                  <am3d:camera>
                    <am3d:pos x="0" y="0" z="61918799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5771285" d="1000000"/>
                    <am3d:preTrans dx="5748591" dy="-17901538" dz="240076"/>
                    <am3d:scale>
                      <am3d:sx n="1000000" d="1000000"/>
                      <am3d:sy n="1000000" d="1000000"/>
                      <am3d:sz n="1000000" d="1000000"/>
                    </am3d:scale>
                    <am3d:rot ax="706536" ay="1599555" az="320632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3127617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5" name="3D 模型 4" descr="Domestic Shorthair Cat">
                <a:extLst>
                  <a:ext uri="{FF2B5EF4-FFF2-40B4-BE49-F238E27FC236}">
                    <a16:creationId xmlns:a16="http://schemas.microsoft.com/office/drawing/2014/main" id="{3E20735A-39AB-4C0A-A531-B84E368B0FF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67659" y="3441700"/>
                <a:ext cx="1987048" cy="2667018"/>
              </a:xfrm>
              <a:prstGeom prst="rect">
                <a:avLst/>
              </a:prstGeom>
            </p:spPr>
          </p:pic>
        </mc:Fallback>
      </mc:AlternateContent>
      <p:pic>
        <p:nvPicPr>
          <p:cNvPr id="15" name="圖形 14" descr="有義肢腳的女子">
            <a:extLst>
              <a:ext uri="{FF2B5EF4-FFF2-40B4-BE49-F238E27FC236}">
                <a16:creationId xmlns:a16="http://schemas.microsoft.com/office/drawing/2014/main" id="{E8C16D41-6B49-425F-A91C-BA8B8A5C9E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325675" y="3346450"/>
            <a:ext cx="1510333" cy="3511550"/>
          </a:xfrm>
          <a:prstGeom prst="rect">
            <a:avLst/>
          </a:prstGeom>
        </p:spPr>
      </p:pic>
      <p:pic>
        <p:nvPicPr>
          <p:cNvPr id="17" name="圖形 16" descr="長波浪髮型的女子">
            <a:extLst>
              <a:ext uri="{FF2B5EF4-FFF2-40B4-BE49-F238E27FC236}">
                <a16:creationId xmlns:a16="http://schemas.microsoft.com/office/drawing/2014/main" id="{F3C1AD96-04BD-4E79-8269-527C8E1697D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771474" y="2889251"/>
            <a:ext cx="714375" cy="771525"/>
          </a:xfrm>
          <a:prstGeom prst="rect">
            <a:avLst/>
          </a:prstGeom>
        </p:spPr>
      </p:pic>
      <p:pic>
        <p:nvPicPr>
          <p:cNvPr id="19" name="圖形 18" descr="閉眼的笑臉">
            <a:extLst>
              <a:ext uri="{FF2B5EF4-FFF2-40B4-BE49-F238E27FC236}">
                <a16:creationId xmlns:a16="http://schemas.microsoft.com/office/drawing/2014/main" id="{DAD3D71F-50FA-461E-A811-CE3CB582EB8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1128661" y="3108325"/>
            <a:ext cx="304800" cy="333375"/>
          </a:xfrm>
          <a:prstGeom prst="rect">
            <a:avLst/>
          </a:prstGeom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0" name="3D 模型 19" descr="Cranberry Sauce">
                <a:extLst>
                  <a:ext uri="{FF2B5EF4-FFF2-40B4-BE49-F238E27FC236}">
                    <a16:creationId xmlns:a16="http://schemas.microsoft.com/office/drawing/2014/main" id="{5290FCF7-697E-4686-91C7-5F15F6982176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131588730"/>
                  </p:ext>
                </p:extLst>
              </p:nvPr>
            </p:nvGraphicFramePr>
            <p:xfrm>
              <a:off x="2205469" y="4954197"/>
              <a:ext cx="1785312" cy="1177546"/>
            </p:xfrm>
            <a:graphic>
              <a:graphicData uri="http://schemas.microsoft.com/office/drawing/2017/model3d">
                <am3d:model3d r:embed="rId10">
                  <am3d:spPr>
                    <a:xfrm>
                      <a:off x="0" y="0"/>
                      <a:ext cx="1785312" cy="1177546"/>
                    </a:xfrm>
                    <a:prstGeom prst="rect">
                      <a:avLst/>
                    </a:prstGeom>
                  </am3d:spPr>
                  <am3d:camera>
                    <am3d:pos x="0" y="0" z="6996516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9292934" d="1000000"/>
                    <am3d:preTrans dx="0" dy="-8299058" dz="1"/>
                    <am3d:scale>
                      <am3d:sx n="1000000" d="1000000"/>
                      <am3d:sy n="1000000" d="1000000"/>
                      <am3d:sz n="1000000" d="1000000"/>
                    </am3d:scale>
                    <am3d:rot ax="931803" ay="-1438758" az="-386610"/>
                    <am3d:postTrans dx="0" dy="0" dz="0"/>
                  </am3d:trans>
                  <am3d:raster rName="Office3DRenderer" rVer="16.0.8326">
                    <am3d:blip r:embed="rId11"/>
                  </am3d:raster>
                  <am3d:objViewport viewportSz="2583004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0" name="3D 模型 19" descr="Cranberry Sauce">
                <a:extLst>
                  <a:ext uri="{FF2B5EF4-FFF2-40B4-BE49-F238E27FC236}">
                    <a16:creationId xmlns:a16="http://schemas.microsoft.com/office/drawing/2014/main" id="{5290FCF7-697E-4686-91C7-5F15F698217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205469" y="4954197"/>
                <a:ext cx="1785312" cy="1177546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063379988"/>
      </p:ext>
    </p:extLst>
  </p:cSld>
  <p:clrMapOvr>
    <a:masterClrMapping/>
  </p:clrMapOvr>
</p:sld>
</file>

<file path=ppt/theme/theme1.xml><?xml version="1.0" encoding="utf-8"?>
<a:theme xmlns:a="http://schemas.openxmlformats.org/drawingml/2006/main" name="徽章">
  <a:themeElements>
    <a:clrScheme name="徽章">
      <a:dk1>
        <a:sysClr val="windowText" lastClr="000000"/>
      </a:dk1>
      <a:lt1>
        <a:sysClr val="window" lastClr="FFFFFF"/>
      </a:lt1>
      <a:dk2>
        <a:srgbClr val="1B2F36"/>
      </a:dk2>
      <a:lt2>
        <a:srgbClr val="F3F3F2"/>
      </a:lt2>
      <a:accent1>
        <a:srgbClr val="A38D51"/>
      </a:accent1>
      <a:accent2>
        <a:srgbClr val="5A3D40"/>
      </a:accent2>
      <a:accent3>
        <a:srgbClr val="5D988C"/>
      </a:accent3>
      <a:accent4>
        <a:srgbClr val="A85752"/>
      </a:accent4>
      <a:accent5>
        <a:srgbClr val="809A67"/>
      </a:accent5>
      <a:accent6>
        <a:srgbClr val="67645A"/>
      </a:accent6>
      <a:hlink>
        <a:srgbClr val="5D988C"/>
      </a:hlink>
      <a:folHlink>
        <a:srgbClr val="846794"/>
      </a:folHlink>
    </a:clrScheme>
    <a:fontScheme name="徽章">
      <a:majorFont>
        <a:latin typeface="Impact" panose="020B080603090205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メイリオ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徽章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dge" id="{71A07785-5930-41D4-9A83-E23602B48E98}" vid="{9E77EDF1-0821-4215-BD6E-A2D49F02550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TM10001106[[fn=徽章]]</Template>
  <TotalTime>41</TotalTime>
  <Words>13</Words>
  <Application>Microsoft Office PowerPoint</Application>
  <PresentationFormat>寬螢幕</PresentationFormat>
  <Paragraphs>11</Paragraphs>
  <Slides>1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4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</vt:i4>
      </vt:variant>
    </vt:vector>
  </HeadingPairs>
  <TitlesOfParts>
    <vt:vector size="6" baseType="lpstr">
      <vt:lpstr>文鼎超圓</vt:lpstr>
      <vt:lpstr>Arial</vt:lpstr>
      <vt:lpstr>Gill Sans MT</vt:lpstr>
      <vt:lpstr>Impact</vt:lpstr>
      <vt:lpstr>徽章</vt:lpstr>
      <vt:lpstr>大家好我喜歡吃八方雲集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大家好我喜歡吃八方雲集</dc:title>
  <dc:creator>user</dc:creator>
  <cp:lastModifiedBy>user</cp:lastModifiedBy>
  <cp:revision>6</cp:revision>
  <dcterms:created xsi:type="dcterms:W3CDTF">2023-09-12T03:52:40Z</dcterms:created>
  <dcterms:modified xsi:type="dcterms:W3CDTF">2023-09-19T04:02:03Z</dcterms:modified>
</cp:coreProperties>
</file>