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11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79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36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45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9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14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40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62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21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90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81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D11A0C2-FCF7-4768-AD39-D065D5DA058E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F653081-6EE2-47CD-A063-D95EF8209C8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90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5FE5AF-5FA3-42D7-985A-E5B33EAC9F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我喜歡龍貓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54D20AA-AA6C-44D5-843F-E52681FC0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932" y="4312691"/>
            <a:ext cx="3005668" cy="106364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/>
              <a:t>因為有很多種</a:t>
            </a:r>
            <a:endParaRPr lang="en-US" altLang="zh-TW" dirty="0"/>
          </a:p>
          <a:p>
            <a:r>
              <a:rPr lang="zh-TW" altLang="en-US"/>
              <a:t>很可愛 </a:t>
            </a:r>
            <a:endParaRPr lang="zh-TW" altLang="en-US" dirty="0"/>
          </a:p>
        </p:txBody>
      </p:sp>
      <p:pic>
        <p:nvPicPr>
          <p:cNvPr id="9" name="圖片 8" descr="膝上型電腦 Pusheen 貓">
            <a:extLst>
              <a:ext uri="{FF2B5EF4-FFF2-40B4-BE49-F238E27FC236}">
                <a16:creationId xmlns:a16="http://schemas.microsoft.com/office/drawing/2014/main" id="{4AEEDB1C-CF4D-436D-8642-D43A25E64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141" y="3365553"/>
            <a:ext cx="3810000" cy="3810000"/>
          </a:xfrm>
          <a:prstGeom prst="rect">
            <a:avLst/>
          </a:prstGeom>
        </p:spPr>
      </p:pic>
      <p:pic>
        <p:nvPicPr>
          <p:cNvPr id="11" name="圖片 10" descr="披薩 Pusheen 貓">
            <a:extLst>
              <a:ext uri="{FF2B5EF4-FFF2-40B4-BE49-F238E27FC236}">
                <a16:creationId xmlns:a16="http://schemas.microsoft.com/office/drawing/2014/main" id="{7B92AFCC-5ADE-470E-811B-3CBEA72308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691" y="502691"/>
            <a:ext cx="3810000" cy="3810000"/>
          </a:xfrm>
          <a:prstGeom prst="rect">
            <a:avLst/>
          </a:prstGeom>
        </p:spPr>
      </p:pic>
      <p:pic>
        <p:nvPicPr>
          <p:cNvPr id="13" name="圖片 12" descr="自拍的 Pusheen 貓">
            <a:extLst>
              <a:ext uri="{FF2B5EF4-FFF2-40B4-BE49-F238E27FC236}">
                <a16:creationId xmlns:a16="http://schemas.microsoft.com/office/drawing/2014/main" id="{71E978A2-A160-4171-8F56-92B895D4EB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25" y="4702945"/>
            <a:ext cx="2815525" cy="2643252"/>
          </a:xfrm>
          <a:prstGeom prst="rect">
            <a:avLst/>
          </a:prstGeom>
        </p:spPr>
      </p:pic>
      <p:pic>
        <p:nvPicPr>
          <p:cNvPr id="15" name="圖片 14" descr="餅乾 Pusheen 貓">
            <a:extLst>
              <a:ext uri="{FF2B5EF4-FFF2-40B4-BE49-F238E27FC236}">
                <a16:creationId xmlns:a16="http://schemas.microsoft.com/office/drawing/2014/main" id="{97FC3795-62EB-4E3D-AA5F-AE9A3FCA1C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8" y="80061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85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要素">
  <a:themeElements>
    <a:clrScheme name="要素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要素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要素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9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 Black</vt:lpstr>
      <vt:lpstr>Tw Cen MT</vt:lpstr>
      <vt:lpstr>Tw Cen MT Condensed</vt:lpstr>
      <vt:lpstr>Wingdings 3</vt:lpstr>
      <vt:lpstr>要素</vt:lpstr>
      <vt:lpstr>我喜歡龍貓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我喜歡龍貓</dc:title>
  <dc:creator>user</dc:creator>
  <cp:lastModifiedBy>user</cp:lastModifiedBy>
  <cp:revision>6</cp:revision>
  <dcterms:created xsi:type="dcterms:W3CDTF">2023-09-12T03:52:00Z</dcterms:created>
  <dcterms:modified xsi:type="dcterms:W3CDTF">2023-09-19T04:00:48Z</dcterms:modified>
</cp:coreProperties>
</file>