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4D0AA-58AC-440B-B82A-2A068220E42E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15BA6CDC-6E08-4151-B9FF-95BBF06C8CB8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A4F5817-DCAA-4517-86D2-EAA79C1037DC}" type="parTrans" cxnId="{453B8F6C-79AB-4DDA-A0B1-B61BA8714BA3}">
      <dgm:prSet/>
      <dgm:spPr/>
      <dgm:t>
        <a:bodyPr/>
        <a:lstStyle/>
        <a:p>
          <a:endParaRPr lang="zh-TW" altLang="en-US"/>
        </a:p>
      </dgm:t>
    </dgm:pt>
    <dgm:pt modelId="{941C9E8C-9C2B-4EC2-910B-339181805410}" type="sibTrans" cxnId="{453B8F6C-79AB-4DDA-A0B1-B61BA8714BA3}">
      <dgm:prSet/>
      <dgm:spPr/>
      <dgm:t>
        <a:bodyPr/>
        <a:lstStyle/>
        <a:p>
          <a:endParaRPr lang="zh-TW" altLang="en-US"/>
        </a:p>
      </dgm:t>
    </dgm:pt>
    <dgm:pt modelId="{3706BB72-F15C-42AA-9C88-336D7C2BCF2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EFD2024-095F-4554-88C1-E04FD393C876}" type="parTrans" cxnId="{2B480D1A-5091-4185-905C-A442B84A2375}">
      <dgm:prSet/>
      <dgm:spPr/>
      <dgm:t>
        <a:bodyPr/>
        <a:lstStyle/>
        <a:p>
          <a:endParaRPr lang="zh-TW" altLang="en-US"/>
        </a:p>
      </dgm:t>
    </dgm:pt>
    <dgm:pt modelId="{2AE99CA0-4BE8-4599-A003-9366A8C541E9}" type="sibTrans" cxnId="{2B480D1A-5091-4185-905C-A442B84A2375}">
      <dgm:prSet/>
      <dgm:spPr/>
      <dgm:t>
        <a:bodyPr/>
        <a:lstStyle/>
        <a:p>
          <a:endParaRPr lang="zh-TW" altLang="en-US"/>
        </a:p>
      </dgm:t>
    </dgm:pt>
    <dgm:pt modelId="{8D19C9FC-2FD7-4FAD-9BE6-9725D124792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14308EE-D9CE-43FE-AABC-D21A305B0737}" type="parTrans" cxnId="{6D62B991-5E26-43C4-80BB-59D5AB466F80}">
      <dgm:prSet/>
      <dgm:spPr/>
      <dgm:t>
        <a:bodyPr/>
        <a:lstStyle/>
        <a:p>
          <a:endParaRPr lang="zh-TW" altLang="en-US"/>
        </a:p>
      </dgm:t>
    </dgm:pt>
    <dgm:pt modelId="{1C2AA732-0187-4FFC-9856-DA03A904471B}" type="sibTrans" cxnId="{6D62B991-5E26-43C4-80BB-59D5AB466F80}">
      <dgm:prSet/>
      <dgm:spPr/>
      <dgm:t>
        <a:bodyPr/>
        <a:lstStyle/>
        <a:p>
          <a:endParaRPr lang="zh-TW" altLang="en-US"/>
        </a:p>
      </dgm:t>
    </dgm:pt>
    <dgm:pt modelId="{78A6B03A-18B4-48C5-B553-194855DF252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C575D0C-9387-44DA-A204-EBDF91041D52}" type="parTrans" cxnId="{9AA0F00D-77CC-48EF-A778-CD79DDFFA113}">
      <dgm:prSet/>
      <dgm:spPr/>
      <dgm:t>
        <a:bodyPr/>
        <a:lstStyle/>
        <a:p>
          <a:endParaRPr lang="zh-TW" altLang="en-US"/>
        </a:p>
      </dgm:t>
    </dgm:pt>
    <dgm:pt modelId="{DE2215FB-A5F8-475F-A57E-11A8A12613C2}" type="sibTrans" cxnId="{9AA0F00D-77CC-48EF-A778-CD79DDFFA113}">
      <dgm:prSet/>
      <dgm:spPr/>
      <dgm:t>
        <a:bodyPr/>
        <a:lstStyle/>
        <a:p>
          <a:endParaRPr lang="zh-TW" altLang="en-US"/>
        </a:p>
      </dgm:t>
    </dgm:pt>
    <dgm:pt modelId="{9EEF08F1-9818-41DA-8091-B39E32475174}" type="pres">
      <dgm:prSet presAssocID="{4264D0AA-58AC-440B-B82A-2A068220E42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4566EB-26A2-4D17-ACEE-69A81AA6B6B9}" type="pres">
      <dgm:prSet presAssocID="{4264D0AA-58AC-440B-B82A-2A068220E42E}" presName="fgShape" presStyleLbl="fgShp" presStyleIdx="0" presStyleCnt="1"/>
      <dgm:spPr/>
    </dgm:pt>
    <dgm:pt modelId="{89476FBE-ADB2-466D-96A6-1B382DB25610}" type="pres">
      <dgm:prSet presAssocID="{4264D0AA-58AC-440B-B82A-2A068220E42E}" presName="linComp" presStyleCnt="0"/>
      <dgm:spPr/>
    </dgm:pt>
    <dgm:pt modelId="{FEBF0A50-C382-4180-BF23-0F96FDF560B7}" type="pres">
      <dgm:prSet presAssocID="{15BA6CDC-6E08-4151-B9FF-95BBF06C8CB8}" presName="compNode" presStyleCnt="0"/>
      <dgm:spPr/>
    </dgm:pt>
    <dgm:pt modelId="{F9F8B6D8-49AA-43C7-A732-59ED14D114F4}" type="pres">
      <dgm:prSet presAssocID="{15BA6CDC-6E08-4151-B9FF-95BBF06C8CB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CBB390B-19E5-48A8-A02E-CD8B84B975D6}" type="pres">
      <dgm:prSet presAssocID="{15BA6CDC-6E08-4151-B9FF-95BBF06C8CB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EEB695-8611-4F6B-866D-57F8496075F5}" type="pres">
      <dgm:prSet presAssocID="{15BA6CDC-6E08-4151-B9FF-95BBF06C8CB8}" presName="invisiNode" presStyleLbl="node1" presStyleIdx="0" presStyleCnt="4"/>
      <dgm:spPr/>
    </dgm:pt>
    <dgm:pt modelId="{B3DBE440-8CE2-4D2C-B98C-F1F743FF4B73}" type="pres">
      <dgm:prSet presAssocID="{15BA6CDC-6E08-4151-B9FF-95BBF06C8CB8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5332199-DD1F-453A-A7CC-5FC5891B25A2}" type="pres">
      <dgm:prSet presAssocID="{941C9E8C-9C2B-4EC2-910B-33918180541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17684DF-5F33-47DC-B2F6-7F78C036DBC1}" type="pres">
      <dgm:prSet presAssocID="{3706BB72-F15C-42AA-9C88-336D7C2BCF20}" presName="compNode" presStyleCnt="0"/>
      <dgm:spPr/>
    </dgm:pt>
    <dgm:pt modelId="{6C7966B7-EBD8-4091-89EC-3EDA878CC859}" type="pres">
      <dgm:prSet presAssocID="{3706BB72-F15C-42AA-9C88-336D7C2BCF2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9423365-F57F-4E6C-A76E-A9282FD1FC15}" type="pres">
      <dgm:prSet presAssocID="{3706BB72-F15C-42AA-9C88-336D7C2BCF2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65F3DA-E4E7-4BD6-9C22-3DBE33B791F4}" type="pres">
      <dgm:prSet presAssocID="{3706BB72-F15C-42AA-9C88-336D7C2BCF20}" presName="invisiNode" presStyleLbl="node1" presStyleIdx="1" presStyleCnt="4"/>
      <dgm:spPr/>
    </dgm:pt>
    <dgm:pt modelId="{ECB8B27D-016D-4BC6-81D1-C381B2DCF728}" type="pres">
      <dgm:prSet presAssocID="{3706BB72-F15C-42AA-9C88-336D7C2BCF20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2">
                <a:hueOff val="1667625"/>
                <a:satOff val="-1491"/>
                <a:lumOff val="4"/>
                <a:alphaOff val="0"/>
                <a:shade val="20000"/>
                <a:satMod val="200000"/>
              </a:schemeClr>
              <a:schemeClr val="accent2">
                <a:hueOff val="1667625"/>
                <a:satOff val="-1491"/>
                <a:lumOff val="4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A50A67A-4695-4FAF-840C-3C8DAB2994C1}" type="pres">
      <dgm:prSet presAssocID="{2AE99CA0-4BE8-4599-A003-9366A8C541E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1ADB7E6-5972-4FF6-B994-E5E21E20B583}" type="pres">
      <dgm:prSet presAssocID="{8D19C9FC-2FD7-4FAD-9BE6-9725D1247920}" presName="compNode" presStyleCnt="0"/>
      <dgm:spPr/>
    </dgm:pt>
    <dgm:pt modelId="{977E08F6-240B-4DC0-96F8-5D266F1D6B7C}" type="pres">
      <dgm:prSet presAssocID="{8D19C9FC-2FD7-4FAD-9BE6-9725D124792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CD0741B-D5DA-4F01-84EF-B6573B1F85D5}" type="pres">
      <dgm:prSet presAssocID="{8D19C9FC-2FD7-4FAD-9BE6-9725D124792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81FE6D-39E1-4DC2-A580-91EFEBBE0827}" type="pres">
      <dgm:prSet presAssocID="{8D19C9FC-2FD7-4FAD-9BE6-9725D1247920}" presName="invisiNode" presStyleLbl="node1" presStyleIdx="2" presStyleCnt="4"/>
      <dgm:spPr/>
    </dgm:pt>
    <dgm:pt modelId="{DE970A25-B0AD-4F45-9828-C88A0B53C807}" type="pres">
      <dgm:prSet presAssocID="{8D19C9FC-2FD7-4FAD-9BE6-9725D1247920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2">
                <a:hueOff val="3335250"/>
                <a:satOff val="-2982"/>
                <a:lumOff val="9"/>
                <a:alphaOff val="0"/>
                <a:shade val="20000"/>
                <a:satMod val="200000"/>
              </a:schemeClr>
              <a:schemeClr val="accent2">
                <a:hueOff val="3335250"/>
                <a:satOff val="-2982"/>
                <a:lumOff val="9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91685A6-2A46-4DB5-8442-4A1757EC8800}" type="pres">
      <dgm:prSet presAssocID="{1C2AA732-0187-4FFC-9856-DA03A904471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94D1769-BA23-4767-8C12-88B6492985BE}" type="pres">
      <dgm:prSet presAssocID="{78A6B03A-18B4-48C5-B553-194855DF2526}" presName="compNode" presStyleCnt="0"/>
      <dgm:spPr/>
    </dgm:pt>
    <dgm:pt modelId="{3CF3FA05-CE2D-47E6-B10C-A66311089F18}" type="pres">
      <dgm:prSet presAssocID="{78A6B03A-18B4-48C5-B553-194855DF252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A894B24-8C06-47D4-BDD1-BDC97A38D636}" type="pres">
      <dgm:prSet presAssocID="{78A6B03A-18B4-48C5-B553-194855DF252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44FDF7-4526-41E2-88E9-94B7957B9A9A}" type="pres">
      <dgm:prSet presAssocID="{78A6B03A-18B4-48C5-B553-194855DF2526}" presName="invisiNode" presStyleLbl="node1" presStyleIdx="3" presStyleCnt="4"/>
      <dgm:spPr/>
    </dgm:pt>
    <dgm:pt modelId="{547EC130-63E0-4A1B-A748-DA2E5A49B5F5}" type="pres">
      <dgm:prSet presAssocID="{78A6B03A-18B4-48C5-B553-194855DF2526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2">
                <a:hueOff val="5002875"/>
                <a:satOff val="-4473"/>
                <a:lumOff val="13"/>
                <a:alphaOff val="0"/>
                <a:shade val="20000"/>
                <a:satMod val="200000"/>
              </a:schemeClr>
              <a:schemeClr val="accent2">
                <a:hueOff val="5002875"/>
                <a:satOff val="-4473"/>
                <a:lumOff val="13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070FB3A-5CB2-4B3B-9594-F881DD1B241C}" type="presOf" srcId="{8D19C9FC-2FD7-4FAD-9BE6-9725D1247920}" destId="{977E08F6-240B-4DC0-96F8-5D266F1D6B7C}" srcOrd="0" destOrd="0" presId="urn:microsoft.com/office/officeart/2005/8/layout/hList7"/>
    <dgm:cxn modelId="{C0FC20A7-C928-4808-ABE4-C38B580B6E39}" type="presOf" srcId="{8D19C9FC-2FD7-4FAD-9BE6-9725D1247920}" destId="{2CD0741B-D5DA-4F01-84EF-B6573B1F85D5}" srcOrd="1" destOrd="0" presId="urn:microsoft.com/office/officeart/2005/8/layout/hList7"/>
    <dgm:cxn modelId="{65DA4802-C727-4DEA-8B0E-3621196F00E8}" type="presOf" srcId="{78A6B03A-18B4-48C5-B553-194855DF2526}" destId="{FA894B24-8C06-47D4-BDD1-BDC97A38D636}" srcOrd="1" destOrd="0" presId="urn:microsoft.com/office/officeart/2005/8/layout/hList7"/>
    <dgm:cxn modelId="{9C02EE31-362E-4F80-9B8E-FE0136843210}" type="presOf" srcId="{15BA6CDC-6E08-4151-B9FF-95BBF06C8CB8}" destId="{8CBB390B-19E5-48A8-A02E-CD8B84B975D6}" srcOrd="1" destOrd="0" presId="urn:microsoft.com/office/officeart/2005/8/layout/hList7"/>
    <dgm:cxn modelId="{D70A02BF-CA85-4410-A915-AE01762E3F88}" type="presOf" srcId="{4264D0AA-58AC-440B-B82A-2A068220E42E}" destId="{9EEF08F1-9818-41DA-8091-B39E32475174}" srcOrd="0" destOrd="0" presId="urn:microsoft.com/office/officeart/2005/8/layout/hList7"/>
    <dgm:cxn modelId="{FD1A5E38-B015-45E7-904C-9FACF87A8283}" type="presOf" srcId="{78A6B03A-18B4-48C5-B553-194855DF2526}" destId="{3CF3FA05-CE2D-47E6-B10C-A66311089F18}" srcOrd="0" destOrd="0" presId="urn:microsoft.com/office/officeart/2005/8/layout/hList7"/>
    <dgm:cxn modelId="{9AA0F00D-77CC-48EF-A778-CD79DDFFA113}" srcId="{4264D0AA-58AC-440B-B82A-2A068220E42E}" destId="{78A6B03A-18B4-48C5-B553-194855DF2526}" srcOrd="3" destOrd="0" parTransId="{4C575D0C-9387-44DA-A204-EBDF91041D52}" sibTransId="{DE2215FB-A5F8-475F-A57E-11A8A12613C2}"/>
    <dgm:cxn modelId="{F521F25F-137F-4169-A650-683070E14BE1}" type="presOf" srcId="{2AE99CA0-4BE8-4599-A003-9366A8C541E9}" destId="{8A50A67A-4695-4FAF-840C-3C8DAB2994C1}" srcOrd="0" destOrd="0" presId="urn:microsoft.com/office/officeart/2005/8/layout/hList7"/>
    <dgm:cxn modelId="{61BF7864-78A1-4BF8-963A-DECEF2BEB444}" type="presOf" srcId="{15BA6CDC-6E08-4151-B9FF-95BBF06C8CB8}" destId="{F9F8B6D8-49AA-43C7-A732-59ED14D114F4}" srcOrd="0" destOrd="0" presId="urn:microsoft.com/office/officeart/2005/8/layout/hList7"/>
    <dgm:cxn modelId="{453B8F6C-79AB-4DDA-A0B1-B61BA8714BA3}" srcId="{4264D0AA-58AC-440B-B82A-2A068220E42E}" destId="{15BA6CDC-6E08-4151-B9FF-95BBF06C8CB8}" srcOrd="0" destOrd="0" parTransId="{AA4F5817-DCAA-4517-86D2-EAA79C1037DC}" sibTransId="{941C9E8C-9C2B-4EC2-910B-339181805410}"/>
    <dgm:cxn modelId="{E9DC2E43-C9FF-432A-B403-B9F07A9F4F80}" type="presOf" srcId="{1C2AA732-0187-4FFC-9856-DA03A904471B}" destId="{A91685A6-2A46-4DB5-8442-4A1757EC8800}" srcOrd="0" destOrd="0" presId="urn:microsoft.com/office/officeart/2005/8/layout/hList7"/>
    <dgm:cxn modelId="{6D62B991-5E26-43C4-80BB-59D5AB466F80}" srcId="{4264D0AA-58AC-440B-B82A-2A068220E42E}" destId="{8D19C9FC-2FD7-4FAD-9BE6-9725D1247920}" srcOrd="2" destOrd="0" parTransId="{014308EE-D9CE-43FE-AABC-D21A305B0737}" sibTransId="{1C2AA732-0187-4FFC-9856-DA03A904471B}"/>
    <dgm:cxn modelId="{92A5505F-6419-4D08-AF31-7527E76495D2}" type="presOf" srcId="{3706BB72-F15C-42AA-9C88-336D7C2BCF20}" destId="{6C7966B7-EBD8-4091-89EC-3EDA878CC859}" srcOrd="0" destOrd="0" presId="urn:microsoft.com/office/officeart/2005/8/layout/hList7"/>
    <dgm:cxn modelId="{2B480D1A-5091-4185-905C-A442B84A2375}" srcId="{4264D0AA-58AC-440B-B82A-2A068220E42E}" destId="{3706BB72-F15C-42AA-9C88-336D7C2BCF20}" srcOrd="1" destOrd="0" parTransId="{8EFD2024-095F-4554-88C1-E04FD393C876}" sibTransId="{2AE99CA0-4BE8-4599-A003-9366A8C541E9}"/>
    <dgm:cxn modelId="{1C5F1B94-CD14-4A58-B8A3-D4E981705AE4}" type="presOf" srcId="{3706BB72-F15C-42AA-9C88-336D7C2BCF20}" destId="{F9423365-F57F-4E6C-A76E-A9282FD1FC15}" srcOrd="1" destOrd="0" presId="urn:microsoft.com/office/officeart/2005/8/layout/hList7"/>
    <dgm:cxn modelId="{65E9BDA6-B5B5-4C49-B177-5E41A3A22817}" type="presOf" srcId="{941C9E8C-9C2B-4EC2-910B-339181805410}" destId="{C5332199-DD1F-453A-A7CC-5FC5891B25A2}" srcOrd="0" destOrd="0" presId="urn:microsoft.com/office/officeart/2005/8/layout/hList7"/>
    <dgm:cxn modelId="{BA58197A-6A22-4B9C-84DD-07A5F387E12A}" type="presParOf" srcId="{9EEF08F1-9818-41DA-8091-B39E32475174}" destId="{2B4566EB-26A2-4D17-ACEE-69A81AA6B6B9}" srcOrd="0" destOrd="0" presId="urn:microsoft.com/office/officeart/2005/8/layout/hList7"/>
    <dgm:cxn modelId="{75699389-71C4-405D-AED0-3B0544AA2937}" type="presParOf" srcId="{9EEF08F1-9818-41DA-8091-B39E32475174}" destId="{89476FBE-ADB2-466D-96A6-1B382DB25610}" srcOrd="1" destOrd="0" presId="urn:microsoft.com/office/officeart/2005/8/layout/hList7"/>
    <dgm:cxn modelId="{AA37BFB2-42E8-4AD7-8991-6565D7AD55C4}" type="presParOf" srcId="{89476FBE-ADB2-466D-96A6-1B382DB25610}" destId="{FEBF0A50-C382-4180-BF23-0F96FDF560B7}" srcOrd="0" destOrd="0" presId="urn:microsoft.com/office/officeart/2005/8/layout/hList7"/>
    <dgm:cxn modelId="{48086319-2A03-4D6A-BE77-907CF46543AF}" type="presParOf" srcId="{FEBF0A50-C382-4180-BF23-0F96FDF560B7}" destId="{F9F8B6D8-49AA-43C7-A732-59ED14D114F4}" srcOrd="0" destOrd="0" presId="urn:microsoft.com/office/officeart/2005/8/layout/hList7"/>
    <dgm:cxn modelId="{A9533F71-87D0-4440-A5BE-4415DE30709D}" type="presParOf" srcId="{FEBF0A50-C382-4180-BF23-0F96FDF560B7}" destId="{8CBB390B-19E5-48A8-A02E-CD8B84B975D6}" srcOrd="1" destOrd="0" presId="urn:microsoft.com/office/officeart/2005/8/layout/hList7"/>
    <dgm:cxn modelId="{2C928725-5041-4121-BF61-F880F583D080}" type="presParOf" srcId="{FEBF0A50-C382-4180-BF23-0F96FDF560B7}" destId="{21EEB695-8611-4F6B-866D-57F8496075F5}" srcOrd="2" destOrd="0" presId="urn:microsoft.com/office/officeart/2005/8/layout/hList7"/>
    <dgm:cxn modelId="{E88C27B9-16F8-443E-9CAC-3A26F3394FEC}" type="presParOf" srcId="{FEBF0A50-C382-4180-BF23-0F96FDF560B7}" destId="{B3DBE440-8CE2-4D2C-B98C-F1F743FF4B73}" srcOrd="3" destOrd="0" presId="urn:microsoft.com/office/officeart/2005/8/layout/hList7"/>
    <dgm:cxn modelId="{EADDF345-728D-40E6-B5B0-0099BAEEB597}" type="presParOf" srcId="{89476FBE-ADB2-466D-96A6-1B382DB25610}" destId="{C5332199-DD1F-453A-A7CC-5FC5891B25A2}" srcOrd="1" destOrd="0" presId="urn:microsoft.com/office/officeart/2005/8/layout/hList7"/>
    <dgm:cxn modelId="{B9C2BDA6-D42F-43CA-88FC-E694883F3D40}" type="presParOf" srcId="{89476FBE-ADB2-466D-96A6-1B382DB25610}" destId="{C17684DF-5F33-47DC-B2F6-7F78C036DBC1}" srcOrd="2" destOrd="0" presId="urn:microsoft.com/office/officeart/2005/8/layout/hList7"/>
    <dgm:cxn modelId="{4B379D5D-00A3-41AD-A8CE-FCC017F895ED}" type="presParOf" srcId="{C17684DF-5F33-47DC-B2F6-7F78C036DBC1}" destId="{6C7966B7-EBD8-4091-89EC-3EDA878CC859}" srcOrd="0" destOrd="0" presId="urn:microsoft.com/office/officeart/2005/8/layout/hList7"/>
    <dgm:cxn modelId="{6C483C0C-1357-40F0-A054-B634EBC730DF}" type="presParOf" srcId="{C17684DF-5F33-47DC-B2F6-7F78C036DBC1}" destId="{F9423365-F57F-4E6C-A76E-A9282FD1FC15}" srcOrd="1" destOrd="0" presId="urn:microsoft.com/office/officeart/2005/8/layout/hList7"/>
    <dgm:cxn modelId="{D3B17CFB-4314-424E-8853-C7F35DCC6A47}" type="presParOf" srcId="{C17684DF-5F33-47DC-B2F6-7F78C036DBC1}" destId="{E265F3DA-E4E7-4BD6-9C22-3DBE33B791F4}" srcOrd="2" destOrd="0" presId="urn:microsoft.com/office/officeart/2005/8/layout/hList7"/>
    <dgm:cxn modelId="{17CD3B1E-0AE8-4F36-A119-EB93F7D84B60}" type="presParOf" srcId="{C17684DF-5F33-47DC-B2F6-7F78C036DBC1}" destId="{ECB8B27D-016D-4BC6-81D1-C381B2DCF728}" srcOrd="3" destOrd="0" presId="urn:microsoft.com/office/officeart/2005/8/layout/hList7"/>
    <dgm:cxn modelId="{20F8D12F-D774-4E2A-AE86-3B39E82551FE}" type="presParOf" srcId="{89476FBE-ADB2-466D-96A6-1B382DB25610}" destId="{8A50A67A-4695-4FAF-840C-3C8DAB2994C1}" srcOrd="3" destOrd="0" presId="urn:microsoft.com/office/officeart/2005/8/layout/hList7"/>
    <dgm:cxn modelId="{AFC8DD2E-3BD5-4C94-ABB1-026AB54D7FEA}" type="presParOf" srcId="{89476FBE-ADB2-466D-96A6-1B382DB25610}" destId="{01ADB7E6-5972-4FF6-B994-E5E21E20B583}" srcOrd="4" destOrd="0" presId="urn:microsoft.com/office/officeart/2005/8/layout/hList7"/>
    <dgm:cxn modelId="{6C2C1109-E12F-4C0B-A2A5-D1260993AA87}" type="presParOf" srcId="{01ADB7E6-5972-4FF6-B994-E5E21E20B583}" destId="{977E08F6-240B-4DC0-96F8-5D266F1D6B7C}" srcOrd="0" destOrd="0" presId="urn:microsoft.com/office/officeart/2005/8/layout/hList7"/>
    <dgm:cxn modelId="{5D6E4BBE-7571-4520-A4ED-724286C31716}" type="presParOf" srcId="{01ADB7E6-5972-4FF6-B994-E5E21E20B583}" destId="{2CD0741B-D5DA-4F01-84EF-B6573B1F85D5}" srcOrd="1" destOrd="0" presId="urn:microsoft.com/office/officeart/2005/8/layout/hList7"/>
    <dgm:cxn modelId="{8D54B583-DC2D-49A9-B9F6-B2F1A7EEE023}" type="presParOf" srcId="{01ADB7E6-5972-4FF6-B994-E5E21E20B583}" destId="{3D81FE6D-39E1-4DC2-A580-91EFEBBE0827}" srcOrd="2" destOrd="0" presId="urn:microsoft.com/office/officeart/2005/8/layout/hList7"/>
    <dgm:cxn modelId="{8AF7356B-04AA-4462-936B-62B6EDE17EEB}" type="presParOf" srcId="{01ADB7E6-5972-4FF6-B994-E5E21E20B583}" destId="{DE970A25-B0AD-4F45-9828-C88A0B53C807}" srcOrd="3" destOrd="0" presId="urn:microsoft.com/office/officeart/2005/8/layout/hList7"/>
    <dgm:cxn modelId="{DDC22324-1FFC-47B5-B598-6CB677B4F067}" type="presParOf" srcId="{89476FBE-ADB2-466D-96A6-1B382DB25610}" destId="{A91685A6-2A46-4DB5-8442-4A1757EC8800}" srcOrd="5" destOrd="0" presId="urn:microsoft.com/office/officeart/2005/8/layout/hList7"/>
    <dgm:cxn modelId="{D342C011-9779-4BCA-8426-C2AEC9CD60BB}" type="presParOf" srcId="{89476FBE-ADB2-466D-96A6-1B382DB25610}" destId="{094D1769-BA23-4767-8C12-88B6492985BE}" srcOrd="6" destOrd="0" presId="urn:microsoft.com/office/officeart/2005/8/layout/hList7"/>
    <dgm:cxn modelId="{93A534D0-EB1D-4C06-B89C-FA35AA9739AE}" type="presParOf" srcId="{094D1769-BA23-4767-8C12-88B6492985BE}" destId="{3CF3FA05-CE2D-47E6-B10C-A66311089F18}" srcOrd="0" destOrd="0" presId="urn:microsoft.com/office/officeart/2005/8/layout/hList7"/>
    <dgm:cxn modelId="{5BC5AE15-3098-4D2D-9F14-282DC48F134C}" type="presParOf" srcId="{094D1769-BA23-4767-8C12-88B6492985BE}" destId="{FA894B24-8C06-47D4-BDD1-BDC97A38D636}" srcOrd="1" destOrd="0" presId="urn:microsoft.com/office/officeart/2005/8/layout/hList7"/>
    <dgm:cxn modelId="{8CFF6B29-6BE0-47BD-8A26-0A7434A9A74A}" type="presParOf" srcId="{094D1769-BA23-4767-8C12-88B6492985BE}" destId="{C344FDF7-4526-41E2-88E9-94B7957B9A9A}" srcOrd="2" destOrd="0" presId="urn:microsoft.com/office/officeart/2005/8/layout/hList7"/>
    <dgm:cxn modelId="{8AE99D9B-7637-41A4-8BFB-16448577097C}" type="presParOf" srcId="{094D1769-BA23-4767-8C12-88B6492985BE}" destId="{547EC130-63E0-4A1B-A748-DA2E5A49B5F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6CCDFD-4D77-4BA5-A59A-D1E5352B0D49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EA176F3-8677-4A2F-A877-6BB09B4480C1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C178614-1D9C-48CF-AD6D-71CE4577579C}" type="parTrans" cxnId="{D65EAE89-28DD-40D8-BC71-A14BDCA0D63B}">
      <dgm:prSet/>
      <dgm:spPr/>
      <dgm:t>
        <a:bodyPr/>
        <a:lstStyle/>
        <a:p>
          <a:endParaRPr lang="zh-TW" altLang="en-US"/>
        </a:p>
      </dgm:t>
    </dgm:pt>
    <dgm:pt modelId="{2F2F4378-8394-462A-9E68-890761A8BB65}" type="sibTrans" cxnId="{D65EAE89-28DD-40D8-BC71-A14BDCA0D63B}">
      <dgm:prSet/>
      <dgm:spPr/>
      <dgm:t>
        <a:bodyPr/>
        <a:lstStyle/>
        <a:p>
          <a:endParaRPr lang="zh-TW" altLang="en-US"/>
        </a:p>
      </dgm:t>
    </dgm:pt>
    <dgm:pt modelId="{36AF26A0-6796-4D52-BF2C-F71A1825D7CB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大約</a:t>
          </a:r>
          <a:r>
            <a:rPr 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3</a:t>
          </a:r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個步伐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8AE85CB-37B7-45B6-BC83-D16034B0A752}" type="parTrans" cxnId="{AA932817-D49D-4EB8-B54F-3145D2F71AF4}">
      <dgm:prSet/>
      <dgm:spPr/>
      <dgm:t>
        <a:bodyPr/>
        <a:lstStyle/>
        <a:p>
          <a:endParaRPr lang="zh-TW" altLang="en-US"/>
        </a:p>
      </dgm:t>
    </dgm:pt>
    <dgm:pt modelId="{FD22031C-0A83-42AB-B86F-3EA2A92F33C4}" type="sibTrans" cxnId="{AA932817-D49D-4EB8-B54F-3145D2F71AF4}">
      <dgm:prSet/>
      <dgm:spPr/>
      <dgm:t>
        <a:bodyPr/>
        <a:lstStyle/>
        <a:p>
          <a:endParaRPr lang="zh-TW" altLang="en-US"/>
        </a:p>
      </dgm:t>
    </dgm:pt>
    <dgm:pt modelId="{57BDDAE0-56CC-4EE2-A564-F339BD890118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室內至少</a:t>
          </a:r>
          <a:r>
            <a:rPr lang="en-US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1.5</a:t>
          </a:r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3BC62B2-0C97-450A-8C85-AED9C7D0A319}" type="parTrans" cxnId="{9ABE0B5C-B860-41A6-BDC8-B5479DFC8F11}">
      <dgm:prSet/>
      <dgm:spPr/>
      <dgm:t>
        <a:bodyPr/>
        <a:lstStyle/>
        <a:p>
          <a:endParaRPr lang="zh-TW" altLang="en-US"/>
        </a:p>
      </dgm:t>
    </dgm:pt>
    <dgm:pt modelId="{31B23009-1729-408F-ABC2-A4D2DA4FDB9E}" type="sibTrans" cxnId="{9ABE0B5C-B860-41A6-BDC8-B5479DFC8F11}">
      <dgm:prSet/>
      <dgm:spPr/>
      <dgm:t>
        <a:bodyPr/>
        <a:lstStyle/>
        <a:p>
          <a:endParaRPr lang="zh-TW" altLang="en-US"/>
        </a:p>
      </dgm:t>
    </dgm:pt>
    <dgm:pt modelId="{2D243222-C497-48AF-B8A1-09D3E08E92EA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2E85FC7-B5A6-417B-BC76-ECDCC64E034D}" type="parTrans" cxnId="{5BBBDDC5-253E-40A4-84A0-1E4F2963E767}">
      <dgm:prSet/>
      <dgm:spPr/>
      <dgm:t>
        <a:bodyPr/>
        <a:lstStyle/>
        <a:p>
          <a:endParaRPr lang="zh-TW" altLang="en-US"/>
        </a:p>
      </dgm:t>
    </dgm:pt>
    <dgm:pt modelId="{75DE3D46-D1EB-44A9-8C8A-DAAAB27BEC5D}" type="sibTrans" cxnId="{5BBBDDC5-253E-40A4-84A0-1E4F2963E767}">
      <dgm:prSet/>
      <dgm:spPr/>
      <dgm:t>
        <a:bodyPr/>
        <a:lstStyle/>
        <a:p>
          <a:endParaRPr lang="zh-TW" altLang="en-US"/>
        </a:p>
      </dgm:t>
    </dgm:pt>
    <dgm:pt modelId="{158EA9C1-1B48-4BA5-B7F1-CD7354AB91BD}" type="pres">
      <dgm:prSet presAssocID="{A06CCDFD-4D77-4BA5-A59A-D1E5352B0D49}" presName="rootNode" presStyleCnt="0">
        <dgm:presLayoutVars>
          <dgm:chMax/>
          <dgm:chPref/>
          <dgm:dir/>
          <dgm:animLvl val="lvl"/>
        </dgm:presLayoutVars>
      </dgm:prSet>
      <dgm:spPr/>
    </dgm:pt>
    <dgm:pt modelId="{6FDD5151-C136-4C22-B512-B4A7282628FB}" type="pres">
      <dgm:prSet presAssocID="{36AF26A0-6796-4D52-BF2C-F71A1825D7CB}" presName="composite" presStyleCnt="0"/>
      <dgm:spPr/>
    </dgm:pt>
    <dgm:pt modelId="{239496AE-E205-467D-9964-4AADAFDBAC52}" type="pres">
      <dgm:prSet presAssocID="{36AF26A0-6796-4D52-BF2C-F71A1825D7C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14112CB-0203-49BE-946A-89886BD4DB30}" type="pres">
      <dgm:prSet presAssocID="{36AF26A0-6796-4D52-BF2C-F71A1825D7C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2F4CB92-337D-4892-9215-14E747D8F652}" type="pres">
      <dgm:prSet presAssocID="{36AF26A0-6796-4D52-BF2C-F71A1825D7C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21F714BA-9E31-498D-90FF-42FA95B114B5}" type="pres">
      <dgm:prSet presAssocID="{FD22031C-0A83-42AB-B86F-3EA2A92F33C4}" presName="sibTrans" presStyleCnt="0"/>
      <dgm:spPr/>
    </dgm:pt>
    <dgm:pt modelId="{39DAFF26-900A-4958-A722-DCC50AF9949A}" type="pres">
      <dgm:prSet presAssocID="{57BDDAE0-56CC-4EE2-A564-F339BD890118}" presName="composite" presStyleCnt="0"/>
      <dgm:spPr/>
    </dgm:pt>
    <dgm:pt modelId="{58C3EDC7-A34C-4796-B1FD-58F91137F38B}" type="pres">
      <dgm:prSet presAssocID="{57BDDAE0-56CC-4EE2-A564-F339BD89011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89D1B80D-8834-4ED4-AD68-C8C0BAC75A71}" type="pres">
      <dgm:prSet presAssocID="{57BDDAE0-56CC-4EE2-A564-F339BD89011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C39600B-639E-41C3-9E37-978BB404FB85}" type="pres">
      <dgm:prSet presAssocID="{57BDDAE0-56CC-4EE2-A564-F339BD89011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70F955D3-A59C-4DF7-99B2-50977CD74883}" type="presOf" srcId="{36AF26A0-6796-4D52-BF2C-F71A1825D7CB}" destId="{239496AE-E205-467D-9964-4AADAFDBAC52}" srcOrd="0" destOrd="0" presId="urn:microsoft.com/office/officeart/2008/layout/TitledPictureBlocks"/>
    <dgm:cxn modelId="{225080A8-B9C6-4D66-BD73-7E9EC6D0572B}" type="presOf" srcId="{57BDDAE0-56CC-4EE2-A564-F339BD890118}" destId="{58C3EDC7-A34C-4796-B1FD-58F91137F38B}" srcOrd="0" destOrd="0" presId="urn:microsoft.com/office/officeart/2008/layout/TitledPictureBlocks"/>
    <dgm:cxn modelId="{82E235D6-0CC7-47EB-B0CF-C6F11C343FA0}" type="presOf" srcId="{A06CCDFD-4D77-4BA5-A59A-D1E5352B0D49}" destId="{158EA9C1-1B48-4BA5-B7F1-CD7354AB91BD}" srcOrd="0" destOrd="0" presId="urn:microsoft.com/office/officeart/2008/layout/TitledPictureBlocks"/>
    <dgm:cxn modelId="{AA932817-D49D-4EB8-B54F-3145D2F71AF4}" srcId="{A06CCDFD-4D77-4BA5-A59A-D1E5352B0D49}" destId="{36AF26A0-6796-4D52-BF2C-F71A1825D7CB}" srcOrd="0" destOrd="0" parTransId="{68AE85CB-37B7-45B6-BC83-D16034B0A752}" sibTransId="{FD22031C-0A83-42AB-B86F-3EA2A92F33C4}"/>
    <dgm:cxn modelId="{5BBBDDC5-253E-40A4-84A0-1E4F2963E767}" srcId="{57BDDAE0-56CC-4EE2-A564-F339BD890118}" destId="{2D243222-C497-48AF-B8A1-09D3E08E92EA}" srcOrd="0" destOrd="0" parTransId="{32E85FC7-B5A6-417B-BC76-ECDCC64E034D}" sibTransId="{75DE3D46-D1EB-44A9-8C8A-DAAAB27BEC5D}"/>
    <dgm:cxn modelId="{9ABE0B5C-B860-41A6-BDC8-B5479DFC8F11}" srcId="{A06CCDFD-4D77-4BA5-A59A-D1E5352B0D49}" destId="{57BDDAE0-56CC-4EE2-A564-F339BD890118}" srcOrd="1" destOrd="0" parTransId="{A3BC62B2-0C97-450A-8C85-AED9C7D0A319}" sibTransId="{31B23009-1729-408F-ABC2-A4D2DA4FDB9E}"/>
    <dgm:cxn modelId="{D65EAE89-28DD-40D8-BC71-A14BDCA0D63B}" srcId="{36AF26A0-6796-4D52-BF2C-F71A1825D7CB}" destId="{EEA176F3-8677-4A2F-A877-6BB09B4480C1}" srcOrd="0" destOrd="0" parTransId="{9C178614-1D9C-48CF-AD6D-71CE4577579C}" sibTransId="{2F2F4378-8394-462A-9E68-890761A8BB65}"/>
    <dgm:cxn modelId="{FC61732C-B1A0-465A-A5DC-9EFCA879195C}" type="presOf" srcId="{2D243222-C497-48AF-B8A1-09D3E08E92EA}" destId="{CC39600B-639E-41C3-9E37-978BB404FB85}" srcOrd="0" destOrd="0" presId="urn:microsoft.com/office/officeart/2008/layout/TitledPictureBlocks"/>
    <dgm:cxn modelId="{5FA10E0E-09F2-46D7-8190-49A5513B2091}" type="presOf" srcId="{EEA176F3-8677-4A2F-A877-6BB09B4480C1}" destId="{02F4CB92-337D-4892-9215-14E747D8F652}" srcOrd="0" destOrd="0" presId="urn:microsoft.com/office/officeart/2008/layout/TitledPictureBlocks"/>
    <dgm:cxn modelId="{2F6FDF3C-0C1A-474F-AD04-226896E8457D}" type="presParOf" srcId="{158EA9C1-1B48-4BA5-B7F1-CD7354AB91BD}" destId="{6FDD5151-C136-4C22-B512-B4A7282628FB}" srcOrd="0" destOrd="0" presId="urn:microsoft.com/office/officeart/2008/layout/TitledPictureBlocks"/>
    <dgm:cxn modelId="{FAF2ECC3-EAFC-446A-B12C-D785EE18A102}" type="presParOf" srcId="{6FDD5151-C136-4C22-B512-B4A7282628FB}" destId="{239496AE-E205-467D-9964-4AADAFDBAC52}" srcOrd="0" destOrd="0" presId="urn:microsoft.com/office/officeart/2008/layout/TitledPictureBlocks"/>
    <dgm:cxn modelId="{DD2BE7E0-9C25-45F9-9A68-01DAFA600BCB}" type="presParOf" srcId="{6FDD5151-C136-4C22-B512-B4A7282628FB}" destId="{914112CB-0203-49BE-946A-89886BD4DB30}" srcOrd="1" destOrd="0" presId="urn:microsoft.com/office/officeart/2008/layout/TitledPictureBlocks"/>
    <dgm:cxn modelId="{0D964BF2-A4BC-48B4-9DEF-9461EAB1B438}" type="presParOf" srcId="{6FDD5151-C136-4C22-B512-B4A7282628FB}" destId="{02F4CB92-337D-4892-9215-14E747D8F652}" srcOrd="2" destOrd="0" presId="urn:microsoft.com/office/officeart/2008/layout/TitledPictureBlocks"/>
    <dgm:cxn modelId="{627436BC-F7B2-4F89-A745-12138A5AC3A7}" type="presParOf" srcId="{158EA9C1-1B48-4BA5-B7F1-CD7354AB91BD}" destId="{21F714BA-9E31-498D-90FF-42FA95B114B5}" srcOrd="1" destOrd="0" presId="urn:microsoft.com/office/officeart/2008/layout/TitledPictureBlocks"/>
    <dgm:cxn modelId="{0AF53C62-298F-442F-AA09-FB0B5429A9AD}" type="presParOf" srcId="{158EA9C1-1B48-4BA5-B7F1-CD7354AB91BD}" destId="{39DAFF26-900A-4958-A722-DCC50AF9949A}" srcOrd="2" destOrd="0" presId="urn:microsoft.com/office/officeart/2008/layout/TitledPictureBlocks"/>
    <dgm:cxn modelId="{06AA8C9B-D4FE-45BB-8190-1FAAD3A2C14E}" type="presParOf" srcId="{39DAFF26-900A-4958-A722-DCC50AF9949A}" destId="{58C3EDC7-A34C-4796-B1FD-58F91137F38B}" srcOrd="0" destOrd="0" presId="urn:microsoft.com/office/officeart/2008/layout/TitledPictureBlocks"/>
    <dgm:cxn modelId="{A65180BD-98B9-48D8-9230-F3072FC72414}" type="presParOf" srcId="{39DAFF26-900A-4958-A722-DCC50AF9949A}" destId="{89D1B80D-8834-4ED4-AD68-C8C0BAC75A71}" srcOrd="1" destOrd="0" presId="urn:microsoft.com/office/officeart/2008/layout/TitledPictureBlocks"/>
    <dgm:cxn modelId="{AC3930D6-9980-4440-9190-1A1D0DDF5912}" type="presParOf" srcId="{39DAFF26-900A-4958-A722-DCC50AF9949A}" destId="{CC39600B-639E-41C3-9E37-978BB404FB8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605AD3-E1EC-4026-9215-5B293A075186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F1B46D4-4DFA-4572-9B48-C07ED41ECB55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衛福部疾管署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BAEB5B3-55D7-4300-BA2C-A8ACC488E38E}" type="parTrans" cxnId="{DBEE6B67-54F9-48D0-B4E5-5167DD9D14B4}">
      <dgm:prSet/>
      <dgm:spPr/>
      <dgm:t>
        <a:bodyPr/>
        <a:lstStyle/>
        <a:p>
          <a:endParaRPr lang="zh-TW" altLang="en-US"/>
        </a:p>
      </dgm:t>
    </dgm:pt>
    <dgm:pt modelId="{9445E9CC-CB8B-433E-8991-B6160B1FED83}" type="sibTrans" cxnId="{DBEE6B67-54F9-48D0-B4E5-5167DD9D14B4}">
      <dgm:prSet/>
      <dgm:spPr/>
      <dgm:t>
        <a:bodyPr/>
        <a:lstStyle/>
        <a:p>
          <a:endParaRPr lang="zh-TW" altLang="en-US"/>
        </a:p>
      </dgm:t>
    </dgm:pt>
    <dgm:pt modelId="{52088EFB-D4B5-41E2-96A2-700F3BD058F4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A31D753-D249-4336-836B-C8C06CE6B395}" type="parTrans" cxnId="{464C6C99-763D-410E-94A6-A541A4B6B2FE}">
      <dgm:prSet/>
      <dgm:spPr/>
      <dgm:t>
        <a:bodyPr/>
        <a:lstStyle/>
        <a:p>
          <a:endParaRPr lang="zh-TW" altLang="en-US"/>
        </a:p>
      </dgm:t>
    </dgm:pt>
    <dgm:pt modelId="{05429666-12B6-4799-87CF-ADD25A7854C3}" type="sibTrans" cxnId="{464C6C99-763D-410E-94A6-A541A4B6B2FE}">
      <dgm:prSet/>
      <dgm:spPr/>
      <dgm:t>
        <a:bodyPr/>
        <a:lstStyle/>
        <a:p>
          <a:endParaRPr lang="zh-TW" altLang="en-US"/>
        </a:p>
      </dgm:t>
    </dgm:pt>
    <dgm:pt modelId="{E8AC8759-9148-4779-B16E-162CD5648730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F9A3430-4C61-408C-B5FC-8F9C9780D1E1}" type="parTrans" cxnId="{0127BB24-5410-4887-93E6-62F714821FB5}">
      <dgm:prSet/>
      <dgm:spPr/>
      <dgm:t>
        <a:bodyPr/>
        <a:lstStyle/>
        <a:p>
          <a:endParaRPr lang="zh-TW" altLang="en-US"/>
        </a:p>
      </dgm:t>
    </dgm:pt>
    <dgm:pt modelId="{5FCAB982-7754-434D-BDBE-1C559AD52B5A}" type="sibTrans" cxnId="{0127BB24-5410-4887-93E6-62F714821FB5}">
      <dgm:prSet/>
      <dgm:spPr/>
      <dgm:t>
        <a:bodyPr/>
        <a:lstStyle/>
        <a:p>
          <a:endParaRPr lang="zh-TW" altLang="en-US"/>
        </a:p>
      </dgm:t>
    </dgm:pt>
    <dgm:pt modelId="{84ABBA77-59BE-4A6C-9C80-556F38C357D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防疫小測驗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3B53E669-16F1-4F31-A7A6-F42FF96C18DE}" type="parTrans" cxnId="{A310284F-E0D2-4215-AFD4-0FB2E5987AEB}">
      <dgm:prSet/>
      <dgm:spPr/>
      <dgm:t>
        <a:bodyPr/>
        <a:lstStyle/>
        <a:p>
          <a:endParaRPr lang="zh-TW" altLang="en-US"/>
        </a:p>
      </dgm:t>
    </dgm:pt>
    <dgm:pt modelId="{62DA16F2-9728-4850-BC17-F4022A3DB258}" type="sibTrans" cxnId="{A310284F-E0D2-4215-AFD4-0FB2E5987AEB}">
      <dgm:prSet/>
      <dgm:spPr/>
      <dgm:t>
        <a:bodyPr/>
        <a:lstStyle/>
        <a:p>
          <a:endParaRPr lang="zh-TW" altLang="en-US"/>
        </a:p>
      </dgm:t>
    </dgm:pt>
    <dgm:pt modelId="{D65EB52D-EB11-41C2-B98F-52DDC769B615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6235F89-A476-426E-A394-95038064B974}" type="parTrans" cxnId="{C66A05DF-94CD-4C9B-9CFD-CFA909A0B238}">
      <dgm:prSet/>
      <dgm:spPr/>
      <dgm:t>
        <a:bodyPr/>
        <a:lstStyle/>
        <a:p>
          <a:endParaRPr lang="zh-TW" altLang="en-US"/>
        </a:p>
      </dgm:t>
    </dgm:pt>
    <dgm:pt modelId="{7268E52E-E173-45D5-AFFF-25404932C90E}" type="sibTrans" cxnId="{C66A05DF-94CD-4C9B-9CFD-CFA909A0B238}">
      <dgm:prSet/>
      <dgm:spPr/>
      <dgm:t>
        <a:bodyPr/>
        <a:lstStyle/>
        <a:p>
          <a:endParaRPr lang="zh-TW" altLang="en-US"/>
        </a:p>
      </dgm:t>
    </dgm:pt>
    <dgm:pt modelId="{6E7DB0BD-7CD0-4E23-861F-99F9454B8906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8B0535E-4313-4679-96E5-6A058BB2E525}" type="parTrans" cxnId="{B3AE4605-E4A7-45AD-BE69-3E0135176898}">
      <dgm:prSet/>
      <dgm:spPr/>
      <dgm:t>
        <a:bodyPr/>
        <a:lstStyle/>
        <a:p>
          <a:endParaRPr lang="zh-TW" altLang="en-US"/>
        </a:p>
      </dgm:t>
    </dgm:pt>
    <dgm:pt modelId="{A1CADE72-E7D7-44FC-B3A3-DABE1079585F}" type="sibTrans" cxnId="{B3AE4605-E4A7-45AD-BE69-3E0135176898}">
      <dgm:prSet/>
      <dgm:spPr/>
      <dgm:t>
        <a:bodyPr/>
        <a:lstStyle/>
        <a:p>
          <a:endParaRPr lang="zh-TW" altLang="en-US"/>
        </a:p>
      </dgm:t>
    </dgm:pt>
    <dgm:pt modelId="{501F4218-7D46-41D7-8795-DDBF035C2AA9}" type="pres">
      <dgm:prSet presAssocID="{0A605AD3-E1EC-4026-9215-5B293A07518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140C0A5-9EAD-43FB-968A-A8D29F8D29CE}" type="pres">
      <dgm:prSet presAssocID="{0A605AD3-E1EC-4026-9215-5B293A075186}" presName="cycle" presStyleCnt="0"/>
      <dgm:spPr/>
    </dgm:pt>
    <dgm:pt modelId="{544B81A3-6D28-432D-886A-2BB11A93B94C}" type="pres">
      <dgm:prSet presAssocID="{0A605AD3-E1EC-4026-9215-5B293A075186}" presName="centerShape" presStyleCnt="0"/>
      <dgm:spPr/>
    </dgm:pt>
    <dgm:pt modelId="{128592E9-4134-4BAA-94B4-612CE7C6EDB0}" type="pres">
      <dgm:prSet presAssocID="{0A605AD3-E1EC-4026-9215-5B293A075186}" presName="connSite" presStyleLbl="node1" presStyleIdx="0" presStyleCnt="3"/>
      <dgm:spPr/>
    </dgm:pt>
    <dgm:pt modelId="{67D4AB42-CD43-4DA2-9154-A537DD6FB0A0}" type="pres">
      <dgm:prSet presAssocID="{0A605AD3-E1EC-4026-9215-5B293A075186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2143556-4E72-458C-9008-AD64B6D2C6D4}" type="pres">
      <dgm:prSet presAssocID="{FBAEB5B3-55D7-4300-BA2C-A8ACC488E38E}" presName="Name25" presStyleLbl="parChTrans1D1" presStyleIdx="0" presStyleCnt="2"/>
      <dgm:spPr/>
    </dgm:pt>
    <dgm:pt modelId="{9B1AA9D1-2118-4EF1-993C-58BDB2B895C7}" type="pres">
      <dgm:prSet presAssocID="{6F1B46D4-4DFA-4572-9B48-C07ED41ECB55}" presName="node" presStyleCnt="0"/>
      <dgm:spPr/>
    </dgm:pt>
    <dgm:pt modelId="{B771C943-2C01-4BED-AE74-A66C2E4C2AA9}" type="pres">
      <dgm:prSet presAssocID="{6F1B46D4-4DFA-4572-9B48-C07ED41ECB55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3BD0CF2-FA00-47E0-BEB6-DB02DCA70B1A}" type="pres">
      <dgm:prSet presAssocID="{6F1B46D4-4DFA-4572-9B48-C07ED41ECB55}" presName="childNode" presStyleLbl="revTx" presStyleIdx="0" presStyleCnt="2">
        <dgm:presLayoutVars>
          <dgm:bulletEnabled val="1"/>
        </dgm:presLayoutVars>
      </dgm:prSet>
      <dgm:spPr/>
    </dgm:pt>
    <dgm:pt modelId="{58D8E2E3-4D8D-4489-8F88-7FB50E2A1E70}" type="pres">
      <dgm:prSet presAssocID="{3B53E669-16F1-4F31-A7A6-F42FF96C18DE}" presName="Name25" presStyleLbl="parChTrans1D1" presStyleIdx="1" presStyleCnt="2"/>
      <dgm:spPr/>
    </dgm:pt>
    <dgm:pt modelId="{0C6A5A83-6B26-42D9-B531-DEBBE588DD0C}" type="pres">
      <dgm:prSet presAssocID="{84ABBA77-59BE-4A6C-9C80-556F38C357D9}" presName="node" presStyleCnt="0"/>
      <dgm:spPr/>
    </dgm:pt>
    <dgm:pt modelId="{29A9BC5D-DF14-46BF-8C78-66C77730E428}" type="pres">
      <dgm:prSet presAssocID="{84ABBA77-59BE-4A6C-9C80-556F38C357D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5667C25F-8D4A-4FB0-9630-8E14E54E9FE6}" type="pres">
      <dgm:prSet presAssocID="{84ABBA77-59BE-4A6C-9C80-556F38C357D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0127BB24-5410-4887-93E6-62F714821FB5}" srcId="{6F1B46D4-4DFA-4572-9B48-C07ED41ECB55}" destId="{E8AC8759-9148-4779-B16E-162CD5648730}" srcOrd="1" destOrd="0" parTransId="{0F9A3430-4C61-408C-B5FC-8F9C9780D1E1}" sibTransId="{5FCAB982-7754-434D-BDBE-1C559AD52B5A}"/>
    <dgm:cxn modelId="{58A434FF-7BD0-4980-8438-54E97900FD3C}" type="presOf" srcId="{3B53E669-16F1-4F31-A7A6-F42FF96C18DE}" destId="{58D8E2E3-4D8D-4489-8F88-7FB50E2A1E70}" srcOrd="0" destOrd="0" presId="urn:microsoft.com/office/officeart/2005/8/layout/radial2"/>
    <dgm:cxn modelId="{CBB24341-C23F-47F7-B123-DC013C9D9B4A}" type="presOf" srcId="{D65EB52D-EB11-41C2-B98F-52DDC769B615}" destId="{5667C25F-8D4A-4FB0-9630-8E14E54E9FE6}" srcOrd="0" destOrd="0" presId="urn:microsoft.com/office/officeart/2005/8/layout/radial2"/>
    <dgm:cxn modelId="{8AF33A04-10A3-48A4-8C9E-38DFE14FBBB7}" type="presOf" srcId="{6E7DB0BD-7CD0-4E23-861F-99F9454B8906}" destId="{5667C25F-8D4A-4FB0-9630-8E14E54E9FE6}" srcOrd="0" destOrd="1" presId="urn:microsoft.com/office/officeart/2005/8/layout/radial2"/>
    <dgm:cxn modelId="{A310284F-E0D2-4215-AFD4-0FB2E5987AEB}" srcId="{0A605AD3-E1EC-4026-9215-5B293A075186}" destId="{84ABBA77-59BE-4A6C-9C80-556F38C357D9}" srcOrd="1" destOrd="0" parTransId="{3B53E669-16F1-4F31-A7A6-F42FF96C18DE}" sibTransId="{62DA16F2-9728-4850-BC17-F4022A3DB258}"/>
    <dgm:cxn modelId="{E3D5ACF0-339C-4CBD-8700-FE4D58B1D66C}" type="presOf" srcId="{0A605AD3-E1EC-4026-9215-5B293A075186}" destId="{501F4218-7D46-41D7-8795-DDBF035C2AA9}" srcOrd="0" destOrd="0" presId="urn:microsoft.com/office/officeart/2005/8/layout/radial2"/>
    <dgm:cxn modelId="{33DC812C-1DBE-410D-81A3-7F317A8E96BD}" type="presOf" srcId="{6F1B46D4-4DFA-4572-9B48-C07ED41ECB55}" destId="{B771C943-2C01-4BED-AE74-A66C2E4C2AA9}" srcOrd="0" destOrd="0" presId="urn:microsoft.com/office/officeart/2005/8/layout/radial2"/>
    <dgm:cxn modelId="{68DB003B-8CAA-4037-A693-A814A107BC03}" type="presOf" srcId="{E8AC8759-9148-4779-B16E-162CD5648730}" destId="{63BD0CF2-FA00-47E0-BEB6-DB02DCA70B1A}" srcOrd="0" destOrd="1" presId="urn:microsoft.com/office/officeart/2005/8/layout/radial2"/>
    <dgm:cxn modelId="{DBEE6B67-54F9-48D0-B4E5-5167DD9D14B4}" srcId="{0A605AD3-E1EC-4026-9215-5B293A075186}" destId="{6F1B46D4-4DFA-4572-9B48-C07ED41ECB55}" srcOrd="0" destOrd="0" parTransId="{FBAEB5B3-55D7-4300-BA2C-A8ACC488E38E}" sibTransId="{9445E9CC-CB8B-433E-8991-B6160B1FED83}"/>
    <dgm:cxn modelId="{3014D885-E39A-4074-A155-38B734F36F64}" type="presOf" srcId="{52088EFB-D4B5-41E2-96A2-700F3BD058F4}" destId="{63BD0CF2-FA00-47E0-BEB6-DB02DCA70B1A}" srcOrd="0" destOrd="0" presId="urn:microsoft.com/office/officeart/2005/8/layout/radial2"/>
    <dgm:cxn modelId="{C66A05DF-94CD-4C9B-9CFD-CFA909A0B238}" srcId="{84ABBA77-59BE-4A6C-9C80-556F38C357D9}" destId="{D65EB52D-EB11-41C2-B98F-52DDC769B615}" srcOrd="0" destOrd="0" parTransId="{D6235F89-A476-426E-A394-95038064B974}" sibTransId="{7268E52E-E173-45D5-AFFF-25404932C90E}"/>
    <dgm:cxn modelId="{B3AE4605-E4A7-45AD-BE69-3E0135176898}" srcId="{84ABBA77-59BE-4A6C-9C80-556F38C357D9}" destId="{6E7DB0BD-7CD0-4E23-861F-99F9454B8906}" srcOrd="1" destOrd="0" parTransId="{28B0535E-4313-4679-96E5-6A058BB2E525}" sibTransId="{A1CADE72-E7D7-44FC-B3A3-DABE1079585F}"/>
    <dgm:cxn modelId="{490379F4-C0D9-4BF9-8CBB-7F49C8520874}" type="presOf" srcId="{84ABBA77-59BE-4A6C-9C80-556F38C357D9}" destId="{29A9BC5D-DF14-46BF-8C78-66C77730E428}" srcOrd="0" destOrd="0" presId="urn:microsoft.com/office/officeart/2005/8/layout/radial2"/>
    <dgm:cxn modelId="{18F80E93-5C4F-46C3-BBFE-69B72A76A4DF}" type="presOf" srcId="{FBAEB5B3-55D7-4300-BA2C-A8ACC488E38E}" destId="{F2143556-4E72-458C-9008-AD64B6D2C6D4}" srcOrd="0" destOrd="0" presId="urn:microsoft.com/office/officeart/2005/8/layout/radial2"/>
    <dgm:cxn modelId="{464C6C99-763D-410E-94A6-A541A4B6B2FE}" srcId="{6F1B46D4-4DFA-4572-9B48-C07ED41ECB55}" destId="{52088EFB-D4B5-41E2-96A2-700F3BD058F4}" srcOrd="0" destOrd="0" parTransId="{BA31D753-D249-4336-836B-C8C06CE6B395}" sibTransId="{05429666-12B6-4799-87CF-ADD25A7854C3}"/>
    <dgm:cxn modelId="{B6B56D58-EA07-4334-9C55-086B51783AF6}" type="presParOf" srcId="{501F4218-7D46-41D7-8795-DDBF035C2AA9}" destId="{2140C0A5-9EAD-43FB-968A-A8D29F8D29CE}" srcOrd="0" destOrd="0" presId="urn:microsoft.com/office/officeart/2005/8/layout/radial2"/>
    <dgm:cxn modelId="{F67321AF-EFB1-40E4-824B-4B6D30D3F91B}" type="presParOf" srcId="{2140C0A5-9EAD-43FB-968A-A8D29F8D29CE}" destId="{544B81A3-6D28-432D-886A-2BB11A93B94C}" srcOrd="0" destOrd="0" presId="urn:microsoft.com/office/officeart/2005/8/layout/radial2"/>
    <dgm:cxn modelId="{284A5C43-BE8A-4EBD-844F-2135C1FA3B9E}" type="presParOf" srcId="{544B81A3-6D28-432D-886A-2BB11A93B94C}" destId="{128592E9-4134-4BAA-94B4-612CE7C6EDB0}" srcOrd="0" destOrd="0" presId="urn:microsoft.com/office/officeart/2005/8/layout/radial2"/>
    <dgm:cxn modelId="{C5051318-B86E-4ED5-BA43-9E5C444F143F}" type="presParOf" srcId="{544B81A3-6D28-432D-886A-2BB11A93B94C}" destId="{67D4AB42-CD43-4DA2-9154-A537DD6FB0A0}" srcOrd="1" destOrd="0" presId="urn:microsoft.com/office/officeart/2005/8/layout/radial2"/>
    <dgm:cxn modelId="{F4B5EB94-01EF-458D-B9B4-727C48EC431F}" type="presParOf" srcId="{2140C0A5-9EAD-43FB-968A-A8D29F8D29CE}" destId="{F2143556-4E72-458C-9008-AD64B6D2C6D4}" srcOrd="1" destOrd="0" presId="urn:microsoft.com/office/officeart/2005/8/layout/radial2"/>
    <dgm:cxn modelId="{6AA328EB-3B67-4781-AC31-C6DC433D15D0}" type="presParOf" srcId="{2140C0A5-9EAD-43FB-968A-A8D29F8D29CE}" destId="{9B1AA9D1-2118-4EF1-993C-58BDB2B895C7}" srcOrd="2" destOrd="0" presId="urn:microsoft.com/office/officeart/2005/8/layout/radial2"/>
    <dgm:cxn modelId="{7C027307-F8FD-4A1C-AF34-91E91F5FE856}" type="presParOf" srcId="{9B1AA9D1-2118-4EF1-993C-58BDB2B895C7}" destId="{B771C943-2C01-4BED-AE74-A66C2E4C2AA9}" srcOrd="0" destOrd="0" presId="urn:microsoft.com/office/officeart/2005/8/layout/radial2"/>
    <dgm:cxn modelId="{0B695F29-3CE8-43BF-BB30-347114E1EB6F}" type="presParOf" srcId="{9B1AA9D1-2118-4EF1-993C-58BDB2B895C7}" destId="{63BD0CF2-FA00-47E0-BEB6-DB02DCA70B1A}" srcOrd="1" destOrd="0" presId="urn:microsoft.com/office/officeart/2005/8/layout/radial2"/>
    <dgm:cxn modelId="{DE8254A7-6313-4A64-80F2-9FB3554AD025}" type="presParOf" srcId="{2140C0A5-9EAD-43FB-968A-A8D29F8D29CE}" destId="{58D8E2E3-4D8D-4489-8F88-7FB50E2A1E70}" srcOrd="3" destOrd="0" presId="urn:microsoft.com/office/officeart/2005/8/layout/radial2"/>
    <dgm:cxn modelId="{3A776230-A913-4ED4-A892-7456C253F9B1}" type="presParOf" srcId="{2140C0A5-9EAD-43FB-968A-A8D29F8D29CE}" destId="{0C6A5A83-6B26-42D9-B531-DEBBE588DD0C}" srcOrd="4" destOrd="0" presId="urn:microsoft.com/office/officeart/2005/8/layout/radial2"/>
    <dgm:cxn modelId="{E20C5CD4-6DDD-42FC-B798-5FECAF1DC744}" type="presParOf" srcId="{0C6A5A83-6B26-42D9-B531-DEBBE588DD0C}" destId="{29A9BC5D-DF14-46BF-8C78-66C77730E428}" srcOrd="0" destOrd="0" presId="urn:microsoft.com/office/officeart/2005/8/layout/radial2"/>
    <dgm:cxn modelId="{389B802A-37D1-41D6-934D-1F7E67680149}" type="presParOf" srcId="{0C6A5A83-6B26-42D9-B531-DEBBE588DD0C}" destId="{5667C25F-8D4A-4FB0-9630-8E14E54E9FE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F8B6D8-49AA-43C7-A732-59ED14D114F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雙手肥皂清潔，搓洗</a:t>
          </a:r>
          <a:r>
            <a:rPr lang="en-US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40~60</a:t>
          </a: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918" y="1810385"/>
        <a:ext cx="2011188" cy="1810385"/>
      </dsp:txXfrm>
    </dsp:sp>
    <dsp:sp modelId="{B3DBE440-8CE2-4D2C-B98C-F1F743FF4B7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C7966B7-EBD8-4091-89EC-3EDA878CC85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口罩要遮住口鼻、蓋住下巴  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73443" y="1810385"/>
        <a:ext cx="2011188" cy="1810385"/>
      </dsp:txXfrm>
    </dsp:sp>
    <dsp:sp modelId="{ECB8B27D-016D-4BC6-81D1-C381B2DCF72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2">
                <a:hueOff val="1667625"/>
                <a:satOff val="-1491"/>
                <a:lumOff val="4"/>
                <a:alphaOff val="0"/>
                <a:shade val="20000"/>
                <a:satMod val="200000"/>
              </a:schemeClr>
              <a:schemeClr val="accent2">
                <a:hueOff val="1667625"/>
                <a:satOff val="-1491"/>
                <a:lumOff val="4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77E08F6-240B-4DC0-96F8-5D266F1D6B7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噴</a:t>
          </a:r>
          <a:r>
            <a:rPr lang="en-US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75%</a:t>
          </a: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酒精搓洗雙手</a:t>
          </a:r>
          <a:r>
            <a:rPr lang="en-US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20-30</a:t>
          </a: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秒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144967" y="1810385"/>
        <a:ext cx="2011188" cy="1810385"/>
      </dsp:txXfrm>
    </dsp:sp>
    <dsp:sp modelId="{DE970A25-B0AD-4F45-9828-C88A0B53C80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2">
                <a:hueOff val="3335250"/>
                <a:satOff val="-2982"/>
                <a:lumOff val="9"/>
                <a:alphaOff val="0"/>
                <a:shade val="20000"/>
                <a:satMod val="200000"/>
              </a:schemeClr>
              <a:schemeClr val="accent2">
                <a:hueOff val="3335250"/>
                <a:satOff val="-2982"/>
                <a:lumOff val="9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CF3FA05-CE2D-47E6-B10C-A66311089F1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有發燒、呼吸道症狀速就醫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216492" y="1810385"/>
        <a:ext cx="2011188" cy="1810385"/>
      </dsp:txXfrm>
    </dsp:sp>
    <dsp:sp modelId="{547EC130-63E0-4A1B-A748-DA2E5A49B5F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2">
                <a:hueOff val="5002875"/>
                <a:satOff val="-4473"/>
                <a:lumOff val="13"/>
                <a:alphaOff val="0"/>
                <a:shade val="20000"/>
                <a:satMod val="200000"/>
              </a:schemeClr>
              <a:schemeClr val="accent2">
                <a:hueOff val="5002875"/>
                <a:satOff val="-4473"/>
                <a:lumOff val="13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B4566EB-26A2-4D17-ACEE-69A81AA6B6B9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112CB-0203-49BE-946A-89886BD4DB3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02F4CB92-337D-4892-9215-14E747D8F65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室外至少</a:t>
          </a:r>
          <a:r>
            <a:rPr lang="en-US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1</a:t>
          </a: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公尺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30540" y="1659838"/>
        <a:ext cx="1279639" cy="1335100"/>
      </dsp:txXfrm>
    </dsp:sp>
    <dsp:sp modelId="{239496AE-E205-467D-9964-4AADAFDBAC5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大約</a:t>
          </a:r>
          <a:r>
            <a:rPr lang="en-US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3</a:t>
          </a: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個步伐</a:t>
          </a:r>
          <a:endParaRPr lang="zh-TW" sz="1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5925" y="817031"/>
        <a:ext cx="2866518" cy="418227"/>
      </dsp:txXfrm>
    </dsp:sp>
    <dsp:sp modelId="{89D1B80D-8834-4ED4-AD68-C8C0BAC75A7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C39600B-639E-41C3-9E37-978BB404FB8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大約手臂的兩倍長</a:t>
          </a:r>
          <a:endParaRPr lang="zh-TW" sz="23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6904223" y="1659838"/>
        <a:ext cx="1279639" cy="1335100"/>
      </dsp:txXfrm>
    </dsp:sp>
    <dsp:sp modelId="{58C3EDC7-A34C-4796-B1FD-58F91137F38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室內至少</a:t>
          </a:r>
          <a:r>
            <a:rPr lang="en-US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1.5</a:t>
          </a:r>
          <a:r>
            <a:rPr lang="zh-TW" sz="1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公尺</a:t>
          </a:r>
          <a:endParaRPr lang="zh-TW" sz="1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D8E2E3-4D8D-4489-8F88-7FB50E2A1E70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43556-4E72-458C-9008-AD64B6D2C6D4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D4AB42-CD43-4DA2-9154-A537DD6FB0A0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771C943-2C01-4BED-AE74-A66C2E4C2AA9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衛福部疾管署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88317" y="249869"/>
        <a:ext cx="1205326" cy="1205326"/>
      </dsp:txXfrm>
    </dsp:sp>
    <dsp:sp modelId="{63BD0CF2-FA00-47E0-BEB6-DB02DCA70B1A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掌握最新疫情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了解防疫議題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313733" y="238"/>
        <a:ext cx="2556882" cy="1704588"/>
      </dsp:txXfrm>
    </dsp:sp>
    <dsp:sp modelId="{29A9BC5D-DF14-46BF-8C78-66C77730E428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防疫小測驗</a:t>
          </a:r>
          <a:endParaRPr lang="zh-TW" sz="30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88317" y="3070767"/>
        <a:ext cx="1205326" cy="1205326"/>
      </dsp:txXfrm>
    </dsp:sp>
    <dsp:sp modelId="{5667C25F-8D4A-4FB0-9630-8E14E54E9FE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你的防疫觀念正確嗎？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擊敗新冠病毒，健康久久！</a:t>
          </a:r>
          <a:endParaRPr lang="zh-TW" sz="25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9000">
              <a:schemeClr val="accent4">
                <a:lumMod val="40000"/>
                <a:lumOff val="60000"/>
              </a:schemeClr>
            </a:gs>
            <a:gs pos="18000">
              <a:schemeClr val="accent6">
                <a:lumMod val="20000"/>
                <a:lumOff val="80000"/>
              </a:schemeClr>
            </a:gs>
            <a:gs pos="0">
              <a:schemeClr val="accent1">
                <a:lumMod val="5000"/>
                <a:lumOff val="95000"/>
              </a:schemeClr>
            </a:gs>
            <a:gs pos="60000">
              <a:schemeClr val="accent5">
                <a:lumMod val="40000"/>
                <a:lumOff val="60000"/>
              </a:schemeClr>
            </a:gs>
            <a:gs pos="81000">
              <a:schemeClr val="accent3">
                <a:lumMod val="40000"/>
                <a:lumOff val="6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668" y="2362394"/>
            <a:ext cx="5976664" cy="439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77229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0709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76259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1338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2022-11-28T03:48:28Z</dcterms:modified>
</cp:coreProperties>
</file>