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C5E19C-307D-4EEC-8399-4C945EAE6D3E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4E91EE7-5505-4FFF-AC23-2462A0DDECC0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329BB9C-AE33-418B-9EB2-F6BAA892E139}" type="parTrans" cxnId="{E2687E83-737C-4852-A5E6-1FE1467AE53A}">
      <dgm:prSet/>
      <dgm:spPr/>
      <dgm:t>
        <a:bodyPr/>
        <a:lstStyle/>
        <a:p>
          <a:endParaRPr lang="zh-TW" altLang="en-US"/>
        </a:p>
      </dgm:t>
    </dgm:pt>
    <dgm:pt modelId="{7BBC17B3-74ED-48FE-8ABF-52AA10292B4D}" type="sibTrans" cxnId="{E2687E83-737C-4852-A5E6-1FE1467AE53A}">
      <dgm:prSet/>
      <dgm:spPr/>
      <dgm:t>
        <a:bodyPr/>
        <a:lstStyle/>
        <a:p>
          <a:endParaRPr lang="zh-TW" altLang="en-US"/>
        </a:p>
      </dgm:t>
    </dgm:pt>
    <dgm:pt modelId="{14BDFA9E-6558-470F-A51D-72D1C7BD7564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A2CFB11-7FB3-42F0-AFE9-56C9F376CCE6}" type="parTrans" cxnId="{A966C037-7FDB-4575-B1B7-3FA348F90595}">
      <dgm:prSet/>
      <dgm:spPr/>
      <dgm:t>
        <a:bodyPr/>
        <a:lstStyle/>
        <a:p>
          <a:endParaRPr lang="zh-TW" altLang="en-US"/>
        </a:p>
      </dgm:t>
    </dgm:pt>
    <dgm:pt modelId="{31136C89-06CF-4DAB-9917-56E70C245F5B}" type="sibTrans" cxnId="{A966C037-7FDB-4575-B1B7-3FA348F90595}">
      <dgm:prSet/>
      <dgm:spPr/>
      <dgm:t>
        <a:bodyPr/>
        <a:lstStyle/>
        <a:p>
          <a:endParaRPr lang="zh-TW" altLang="en-US"/>
        </a:p>
      </dgm:t>
    </dgm:pt>
    <dgm:pt modelId="{443167AA-7657-4D8C-B581-63FA1408ECF5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BBA99F4-5A3D-467D-BAD4-5641FA4345AF}" type="parTrans" cxnId="{DEEE80BB-4064-4849-8CB0-77F5D15A15BF}">
      <dgm:prSet/>
      <dgm:spPr/>
      <dgm:t>
        <a:bodyPr/>
        <a:lstStyle/>
        <a:p>
          <a:endParaRPr lang="zh-TW" altLang="en-US"/>
        </a:p>
      </dgm:t>
    </dgm:pt>
    <dgm:pt modelId="{E77E25C3-FA0C-4C59-A170-89A1AB40562F}" type="sibTrans" cxnId="{DEEE80BB-4064-4849-8CB0-77F5D15A15BF}">
      <dgm:prSet/>
      <dgm:spPr/>
      <dgm:t>
        <a:bodyPr/>
        <a:lstStyle/>
        <a:p>
          <a:endParaRPr lang="zh-TW" altLang="en-US"/>
        </a:p>
      </dgm:t>
    </dgm:pt>
    <dgm:pt modelId="{198ED067-76BB-4C13-9F7B-64641ACF439B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92F47B0-36BC-4C3A-A4A9-6CC887F953B3}" type="parTrans" cxnId="{E37415BF-BE09-4F8B-BC11-CAB302253B02}">
      <dgm:prSet/>
      <dgm:spPr/>
      <dgm:t>
        <a:bodyPr/>
        <a:lstStyle/>
        <a:p>
          <a:endParaRPr lang="zh-TW" altLang="en-US"/>
        </a:p>
      </dgm:t>
    </dgm:pt>
    <dgm:pt modelId="{4CF0E96D-4B1E-45E0-A942-889228881F1B}" type="sibTrans" cxnId="{E37415BF-BE09-4F8B-BC11-CAB302253B02}">
      <dgm:prSet/>
      <dgm:spPr/>
      <dgm:t>
        <a:bodyPr/>
        <a:lstStyle/>
        <a:p>
          <a:endParaRPr lang="zh-TW" altLang="en-US"/>
        </a:p>
      </dgm:t>
    </dgm:pt>
    <dgm:pt modelId="{082FE184-349D-4797-8032-E55A561E997A}" type="pres">
      <dgm:prSet presAssocID="{DFC5E19C-307D-4EEC-8399-4C945EAE6D3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02343FE-328F-484D-8599-3A41150EB311}" type="pres">
      <dgm:prSet presAssocID="{DFC5E19C-307D-4EEC-8399-4C945EAE6D3E}" presName="fgShape" presStyleLbl="fgShp" presStyleIdx="0" presStyleCnt="1" custLinFactNeighborX="0" custLinFactNeighborY="1212"/>
      <dgm:spPr/>
      <dgm:t>
        <a:bodyPr/>
        <a:lstStyle/>
        <a:p>
          <a:endParaRPr lang="zh-TW" altLang="en-US"/>
        </a:p>
      </dgm:t>
    </dgm:pt>
    <dgm:pt modelId="{C509DA05-C612-49ED-90F3-96341F203BE0}" type="pres">
      <dgm:prSet presAssocID="{DFC5E19C-307D-4EEC-8399-4C945EAE6D3E}" presName="linComp" presStyleCnt="0"/>
      <dgm:spPr/>
      <dgm:t>
        <a:bodyPr/>
        <a:lstStyle/>
        <a:p>
          <a:endParaRPr lang="zh-TW" altLang="en-US"/>
        </a:p>
      </dgm:t>
    </dgm:pt>
    <dgm:pt modelId="{0EFF5011-1EEA-477D-9A42-A9500600C491}" type="pres">
      <dgm:prSet presAssocID="{74E91EE7-5505-4FFF-AC23-2462A0DDECC0}" presName="compNode" presStyleCnt="0"/>
      <dgm:spPr/>
      <dgm:t>
        <a:bodyPr/>
        <a:lstStyle/>
        <a:p>
          <a:endParaRPr lang="zh-TW" altLang="en-US"/>
        </a:p>
      </dgm:t>
    </dgm:pt>
    <dgm:pt modelId="{227A230A-974E-4C61-B266-4F0792109105}" type="pres">
      <dgm:prSet presAssocID="{74E91EE7-5505-4FFF-AC23-2462A0DDECC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A3CA93D-3D6B-4343-9625-BC13177BB265}" type="pres">
      <dgm:prSet presAssocID="{74E91EE7-5505-4FFF-AC23-2462A0DDECC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71EB14-7F78-46B3-B1AF-6CCEBC60591B}" type="pres">
      <dgm:prSet presAssocID="{74E91EE7-5505-4FFF-AC23-2462A0DDECC0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F3033338-917B-47FD-8C59-354BA98C0D94}" type="pres">
      <dgm:prSet presAssocID="{74E91EE7-5505-4FFF-AC23-2462A0DDECC0}" presName="imagNode" presStyleLbl="fgImgPlace1" presStyleIdx="0" presStyleCnt="4" custLinFactNeighborX="-1829" custLinFactNeighborY="2991"/>
      <dgm:spPr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DFC5CC3-1F5F-4E61-AB24-95AB3282E2FD}" type="pres">
      <dgm:prSet presAssocID="{7BBC17B3-74ED-48FE-8ABF-52AA10292B4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1A59C75-B9AF-4366-8550-5069BCD104FC}" type="pres">
      <dgm:prSet presAssocID="{14BDFA9E-6558-470F-A51D-72D1C7BD7564}" presName="compNode" presStyleCnt="0"/>
      <dgm:spPr/>
      <dgm:t>
        <a:bodyPr/>
        <a:lstStyle/>
        <a:p>
          <a:endParaRPr lang="zh-TW" altLang="en-US"/>
        </a:p>
      </dgm:t>
    </dgm:pt>
    <dgm:pt modelId="{32911836-7C32-48FC-81BD-EF68989FB23A}" type="pres">
      <dgm:prSet presAssocID="{14BDFA9E-6558-470F-A51D-72D1C7BD756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5FDDBC4-36F6-4534-A3A1-90F92DCB4B49}" type="pres">
      <dgm:prSet presAssocID="{14BDFA9E-6558-470F-A51D-72D1C7BD756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C3F3E0-1391-430F-ACE8-9BAEE537E79E}" type="pres">
      <dgm:prSet presAssocID="{14BDFA9E-6558-470F-A51D-72D1C7BD7564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EB1CC72B-4529-4A11-9C32-1BF6CD27A875}" type="pres">
      <dgm:prSet presAssocID="{14BDFA9E-6558-470F-A51D-72D1C7BD7564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FA93227-E5A8-4525-8708-E9897E2A5F02}" type="pres">
      <dgm:prSet presAssocID="{31136C89-06CF-4DAB-9917-56E70C245F5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2D6BE14-6640-4906-9327-0750F56FEB28}" type="pres">
      <dgm:prSet presAssocID="{443167AA-7657-4D8C-B581-63FA1408ECF5}" presName="compNode" presStyleCnt="0"/>
      <dgm:spPr/>
      <dgm:t>
        <a:bodyPr/>
        <a:lstStyle/>
        <a:p>
          <a:endParaRPr lang="zh-TW" altLang="en-US"/>
        </a:p>
      </dgm:t>
    </dgm:pt>
    <dgm:pt modelId="{0C7EB4B8-7835-4D82-B94A-A8B72DD78ACA}" type="pres">
      <dgm:prSet presAssocID="{443167AA-7657-4D8C-B581-63FA1408ECF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9CC3E86-91C2-40AB-BC76-D92C50CC0459}" type="pres">
      <dgm:prSet presAssocID="{443167AA-7657-4D8C-B581-63FA1408ECF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2422DF-0157-4B2D-96B2-C17270BBC43E}" type="pres">
      <dgm:prSet presAssocID="{443167AA-7657-4D8C-B581-63FA1408ECF5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C62191C9-2EF3-4FB0-A3FF-6F7F5B581B40}" type="pres">
      <dgm:prSet presAssocID="{443167AA-7657-4D8C-B581-63FA1408ECF5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94BB65E-889F-4509-A716-2A0C2585516D}" type="pres">
      <dgm:prSet presAssocID="{E77E25C3-FA0C-4C59-A170-89A1AB40562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B3F3C4A-3015-4651-AFE6-017E25F08784}" type="pres">
      <dgm:prSet presAssocID="{198ED067-76BB-4C13-9F7B-64641ACF439B}" presName="compNode" presStyleCnt="0"/>
      <dgm:spPr/>
      <dgm:t>
        <a:bodyPr/>
        <a:lstStyle/>
        <a:p>
          <a:endParaRPr lang="zh-TW" altLang="en-US"/>
        </a:p>
      </dgm:t>
    </dgm:pt>
    <dgm:pt modelId="{07188645-CFD2-4A67-B56F-03DD3C3A5BF0}" type="pres">
      <dgm:prSet presAssocID="{198ED067-76BB-4C13-9F7B-64641ACF439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2D5C6BE-06BB-4309-8E61-A8DA4B2EF7F8}" type="pres">
      <dgm:prSet presAssocID="{198ED067-76BB-4C13-9F7B-64641ACF439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B51A4D-275F-4F38-AD05-17E0FDF8F11A}" type="pres">
      <dgm:prSet presAssocID="{198ED067-76BB-4C13-9F7B-64641ACF439B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6B09287D-FE9A-4522-968F-C52279ECC841}" type="pres">
      <dgm:prSet presAssocID="{198ED067-76BB-4C13-9F7B-64641ACF439B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60ABC4F-7844-4EA5-B11C-B847F35E7FE8}" type="presOf" srcId="{14BDFA9E-6558-470F-A51D-72D1C7BD7564}" destId="{D5FDDBC4-36F6-4534-A3A1-90F92DCB4B49}" srcOrd="1" destOrd="0" presId="urn:microsoft.com/office/officeart/2005/8/layout/hList7"/>
    <dgm:cxn modelId="{A966C037-7FDB-4575-B1B7-3FA348F90595}" srcId="{DFC5E19C-307D-4EEC-8399-4C945EAE6D3E}" destId="{14BDFA9E-6558-470F-A51D-72D1C7BD7564}" srcOrd="1" destOrd="0" parTransId="{0A2CFB11-7FB3-42F0-AFE9-56C9F376CCE6}" sibTransId="{31136C89-06CF-4DAB-9917-56E70C245F5B}"/>
    <dgm:cxn modelId="{A60BF9B6-9D54-4706-A054-EDC15CDAD71A}" type="presOf" srcId="{31136C89-06CF-4DAB-9917-56E70C245F5B}" destId="{BFA93227-E5A8-4525-8708-E9897E2A5F02}" srcOrd="0" destOrd="0" presId="urn:microsoft.com/office/officeart/2005/8/layout/hList7"/>
    <dgm:cxn modelId="{6DD9ACC2-4BDB-4A1A-9326-2D1206F2C02A}" type="presOf" srcId="{198ED067-76BB-4C13-9F7B-64641ACF439B}" destId="{32D5C6BE-06BB-4309-8E61-A8DA4B2EF7F8}" srcOrd="1" destOrd="0" presId="urn:microsoft.com/office/officeart/2005/8/layout/hList7"/>
    <dgm:cxn modelId="{77C74D1C-B62C-4A06-8016-88EDF5BC1F70}" type="presOf" srcId="{74E91EE7-5505-4FFF-AC23-2462A0DDECC0}" destId="{7A3CA93D-3D6B-4343-9625-BC13177BB265}" srcOrd="1" destOrd="0" presId="urn:microsoft.com/office/officeart/2005/8/layout/hList7"/>
    <dgm:cxn modelId="{43079C29-2137-4E08-8D54-19F112247D0A}" type="presOf" srcId="{198ED067-76BB-4C13-9F7B-64641ACF439B}" destId="{07188645-CFD2-4A67-B56F-03DD3C3A5BF0}" srcOrd="0" destOrd="0" presId="urn:microsoft.com/office/officeart/2005/8/layout/hList7"/>
    <dgm:cxn modelId="{E2687E83-737C-4852-A5E6-1FE1467AE53A}" srcId="{DFC5E19C-307D-4EEC-8399-4C945EAE6D3E}" destId="{74E91EE7-5505-4FFF-AC23-2462A0DDECC0}" srcOrd="0" destOrd="0" parTransId="{9329BB9C-AE33-418B-9EB2-F6BAA892E139}" sibTransId="{7BBC17B3-74ED-48FE-8ABF-52AA10292B4D}"/>
    <dgm:cxn modelId="{1EBFD355-E22C-420F-BB7F-6917A58B20A6}" type="presOf" srcId="{443167AA-7657-4D8C-B581-63FA1408ECF5}" destId="{F9CC3E86-91C2-40AB-BC76-D92C50CC0459}" srcOrd="1" destOrd="0" presId="urn:microsoft.com/office/officeart/2005/8/layout/hList7"/>
    <dgm:cxn modelId="{E37415BF-BE09-4F8B-BC11-CAB302253B02}" srcId="{DFC5E19C-307D-4EEC-8399-4C945EAE6D3E}" destId="{198ED067-76BB-4C13-9F7B-64641ACF439B}" srcOrd="3" destOrd="0" parTransId="{892F47B0-36BC-4C3A-A4A9-6CC887F953B3}" sibTransId="{4CF0E96D-4B1E-45E0-A942-889228881F1B}"/>
    <dgm:cxn modelId="{DEEE80BB-4064-4849-8CB0-77F5D15A15BF}" srcId="{DFC5E19C-307D-4EEC-8399-4C945EAE6D3E}" destId="{443167AA-7657-4D8C-B581-63FA1408ECF5}" srcOrd="2" destOrd="0" parTransId="{6BBA99F4-5A3D-467D-BAD4-5641FA4345AF}" sibTransId="{E77E25C3-FA0C-4C59-A170-89A1AB40562F}"/>
    <dgm:cxn modelId="{AE98B558-DB14-4B98-9231-FB6121C60D84}" type="presOf" srcId="{74E91EE7-5505-4FFF-AC23-2462A0DDECC0}" destId="{227A230A-974E-4C61-B266-4F0792109105}" srcOrd="0" destOrd="0" presId="urn:microsoft.com/office/officeart/2005/8/layout/hList7"/>
    <dgm:cxn modelId="{7D14CB7B-C334-44BB-9592-C10F81ED974B}" type="presOf" srcId="{443167AA-7657-4D8C-B581-63FA1408ECF5}" destId="{0C7EB4B8-7835-4D82-B94A-A8B72DD78ACA}" srcOrd="0" destOrd="0" presId="urn:microsoft.com/office/officeart/2005/8/layout/hList7"/>
    <dgm:cxn modelId="{C326C64E-36B0-44FF-B9E6-0F692B96F4C8}" type="presOf" srcId="{14BDFA9E-6558-470F-A51D-72D1C7BD7564}" destId="{32911836-7C32-48FC-81BD-EF68989FB23A}" srcOrd="0" destOrd="0" presId="urn:microsoft.com/office/officeart/2005/8/layout/hList7"/>
    <dgm:cxn modelId="{A56400A4-53A7-4652-8CB4-15BB72F103EE}" type="presOf" srcId="{DFC5E19C-307D-4EEC-8399-4C945EAE6D3E}" destId="{082FE184-349D-4797-8032-E55A561E997A}" srcOrd="0" destOrd="0" presId="urn:microsoft.com/office/officeart/2005/8/layout/hList7"/>
    <dgm:cxn modelId="{96EE0B0F-2583-43AE-8967-BCD6AF1ACB3C}" type="presOf" srcId="{E77E25C3-FA0C-4C59-A170-89A1AB40562F}" destId="{E94BB65E-889F-4509-A716-2A0C2585516D}" srcOrd="0" destOrd="0" presId="urn:microsoft.com/office/officeart/2005/8/layout/hList7"/>
    <dgm:cxn modelId="{9125C065-DAF7-4A58-BB0B-3D64551F2FAE}" type="presOf" srcId="{7BBC17B3-74ED-48FE-8ABF-52AA10292B4D}" destId="{1DFC5CC3-1F5F-4E61-AB24-95AB3282E2FD}" srcOrd="0" destOrd="0" presId="urn:microsoft.com/office/officeart/2005/8/layout/hList7"/>
    <dgm:cxn modelId="{F12E9EF6-AB06-4A6A-8867-D4CCAEDCCB81}" type="presParOf" srcId="{082FE184-349D-4797-8032-E55A561E997A}" destId="{A02343FE-328F-484D-8599-3A41150EB311}" srcOrd="0" destOrd="0" presId="urn:microsoft.com/office/officeart/2005/8/layout/hList7"/>
    <dgm:cxn modelId="{15037704-A45C-4515-A9D5-336DCB1D96D6}" type="presParOf" srcId="{082FE184-349D-4797-8032-E55A561E997A}" destId="{C509DA05-C612-49ED-90F3-96341F203BE0}" srcOrd="1" destOrd="0" presId="urn:microsoft.com/office/officeart/2005/8/layout/hList7"/>
    <dgm:cxn modelId="{7BEE5B84-675E-4E7A-80A6-0DF8C9D45337}" type="presParOf" srcId="{C509DA05-C612-49ED-90F3-96341F203BE0}" destId="{0EFF5011-1EEA-477D-9A42-A9500600C491}" srcOrd="0" destOrd="0" presId="urn:microsoft.com/office/officeart/2005/8/layout/hList7"/>
    <dgm:cxn modelId="{EA31AE75-9617-414B-970B-762AA84EABF2}" type="presParOf" srcId="{0EFF5011-1EEA-477D-9A42-A9500600C491}" destId="{227A230A-974E-4C61-B266-4F0792109105}" srcOrd="0" destOrd="0" presId="urn:microsoft.com/office/officeart/2005/8/layout/hList7"/>
    <dgm:cxn modelId="{C4809B1E-B331-4525-A4D5-D313D64A4DB5}" type="presParOf" srcId="{0EFF5011-1EEA-477D-9A42-A9500600C491}" destId="{7A3CA93D-3D6B-4343-9625-BC13177BB265}" srcOrd="1" destOrd="0" presId="urn:microsoft.com/office/officeart/2005/8/layout/hList7"/>
    <dgm:cxn modelId="{711415B5-4CAC-4D7C-9207-F12FD6140384}" type="presParOf" srcId="{0EFF5011-1EEA-477D-9A42-A9500600C491}" destId="{B771EB14-7F78-46B3-B1AF-6CCEBC60591B}" srcOrd="2" destOrd="0" presId="urn:microsoft.com/office/officeart/2005/8/layout/hList7"/>
    <dgm:cxn modelId="{A4A215CB-C310-4D26-B7CE-E3C6EA09A3DC}" type="presParOf" srcId="{0EFF5011-1EEA-477D-9A42-A9500600C491}" destId="{F3033338-917B-47FD-8C59-354BA98C0D94}" srcOrd="3" destOrd="0" presId="urn:microsoft.com/office/officeart/2005/8/layout/hList7"/>
    <dgm:cxn modelId="{1D5C2230-AA78-4E44-B296-1BABF08EA326}" type="presParOf" srcId="{C509DA05-C612-49ED-90F3-96341F203BE0}" destId="{1DFC5CC3-1F5F-4E61-AB24-95AB3282E2FD}" srcOrd="1" destOrd="0" presId="urn:microsoft.com/office/officeart/2005/8/layout/hList7"/>
    <dgm:cxn modelId="{C38A7685-3D81-4F60-AC9E-BCF0BC85C9AC}" type="presParOf" srcId="{C509DA05-C612-49ED-90F3-96341F203BE0}" destId="{11A59C75-B9AF-4366-8550-5069BCD104FC}" srcOrd="2" destOrd="0" presId="urn:microsoft.com/office/officeart/2005/8/layout/hList7"/>
    <dgm:cxn modelId="{C86216C5-EB87-4192-8778-44BE89B06FC5}" type="presParOf" srcId="{11A59C75-B9AF-4366-8550-5069BCD104FC}" destId="{32911836-7C32-48FC-81BD-EF68989FB23A}" srcOrd="0" destOrd="0" presId="urn:microsoft.com/office/officeart/2005/8/layout/hList7"/>
    <dgm:cxn modelId="{250C0FCC-D169-4B5E-BCCA-765929C59F1D}" type="presParOf" srcId="{11A59C75-B9AF-4366-8550-5069BCD104FC}" destId="{D5FDDBC4-36F6-4534-A3A1-90F92DCB4B49}" srcOrd="1" destOrd="0" presId="urn:microsoft.com/office/officeart/2005/8/layout/hList7"/>
    <dgm:cxn modelId="{D8F0DDD1-8866-497D-AC4B-8B959FA695A9}" type="presParOf" srcId="{11A59C75-B9AF-4366-8550-5069BCD104FC}" destId="{82C3F3E0-1391-430F-ACE8-9BAEE537E79E}" srcOrd="2" destOrd="0" presId="urn:microsoft.com/office/officeart/2005/8/layout/hList7"/>
    <dgm:cxn modelId="{1074FE4D-1F17-479E-A6AD-24600CC6BE9C}" type="presParOf" srcId="{11A59C75-B9AF-4366-8550-5069BCD104FC}" destId="{EB1CC72B-4529-4A11-9C32-1BF6CD27A875}" srcOrd="3" destOrd="0" presId="urn:microsoft.com/office/officeart/2005/8/layout/hList7"/>
    <dgm:cxn modelId="{FBB05411-B6FB-43B0-A2F6-C2F20A9F818D}" type="presParOf" srcId="{C509DA05-C612-49ED-90F3-96341F203BE0}" destId="{BFA93227-E5A8-4525-8708-E9897E2A5F02}" srcOrd="3" destOrd="0" presId="urn:microsoft.com/office/officeart/2005/8/layout/hList7"/>
    <dgm:cxn modelId="{804C5842-D6F4-427E-9657-1193C686338D}" type="presParOf" srcId="{C509DA05-C612-49ED-90F3-96341F203BE0}" destId="{E2D6BE14-6640-4906-9327-0750F56FEB28}" srcOrd="4" destOrd="0" presId="urn:microsoft.com/office/officeart/2005/8/layout/hList7"/>
    <dgm:cxn modelId="{3B61246F-23BB-4297-A8B3-7F9C4CBFEAB1}" type="presParOf" srcId="{E2D6BE14-6640-4906-9327-0750F56FEB28}" destId="{0C7EB4B8-7835-4D82-B94A-A8B72DD78ACA}" srcOrd="0" destOrd="0" presId="urn:microsoft.com/office/officeart/2005/8/layout/hList7"/>
    <dgm:cxn modelId="{45AAC857-C115-4AC1-B229-D611B4161801}" type="presParOf" srcId="{E2D6BE14-6640-4906-9327-0750F56FEB28}" destId="{F9CC3E86-91C2-40AB-BC76-D92C50CC0459}" srcOrd="1" destOrd="0" presId="urn:microsoft.com/office/officeart/2005/8/layout/hList7"/>
    <dgm:cxn modelId="{411F743A-9D41-4E20-986B-3D5B79B71BAC}" type="presParOf" srcId="{E2D6BE14-6640-4906-9327-0750F56FEB28}" destId="{492422DF-0157-4B2D-96B2-C17270BBC43E}" srcOrd="2" destOrd="0" presId="urn:microsoft.com/office/officeart/2005/8/layout/hList7"/>
    <dgm:cxn modelId="{1C591A26-DBF9-4E6E-AE07-FC13EE53A1B4}" type="presParOf" srcId="{E2D6BE14-6640-4906-9327-0750F56FEB28}" destId="{C62191C9-2EF3-4FB0-A3FF-6F7F5B581B40}" srcOrd="3" destOrd="0" presId="urn:microsoft.com/office/officeart/2005/8/layout/hList7"/>
    <dgm:cxn modelId="{9C1114B8-CB83-49FE-A5F5-337ADA63B2F4}" type="presParOf" srcId="{C509DA05-C612-49ED-90F3-96341F203BE0}" destId="{E94BB65E-889F-4509-A716-2A0C2585516D}" srcOrd="5" destOrd="0" presId="urn:microsoft.com/office/officeart/2005/8/layout/hList7"/>
    <dgm:cxn modelId="{E209C567-B342-4793-8EA3-C273E810D30A}" type="presParOf" srcId="{C509DA05-C612-49ED-90F3-96341F203BE0}" destId="{8B3F3C4A-3015-4651-AFE6-017E25F08784}" srcOrd="6" destOrd="0" presId="urn:microsoft.com/office/officeart/2005/8/layout/hList7"/>
    <dgm:cxn modelId="{023F5301-ECDA-4111-9A61-64BA5177DF66}" type="presParOf" srcId="{8B3F3C4A-3015-4651-AFE6-017E25F08784}" destId="{07188645-CFD2-4A67-B56F-03DD3C3A5BF0}" srcOrd="0" destOrd="0" presId="urn:microsoft.com/office/officeart/2005/8/layout/hList7"/>
    <dgm:cxn modelId="{1C096745-E2FB-48FA-B128-44FF3E28A96B}" type="presParOf" srcId="{8B3F3C4A-3015-4651-AFE6-017E25F08784}" destId="{32D5C6BE-06BB-4309-8E61-A8DA4B2EF7F8}" srcOrd="1" destOrd="0" presId="urn:microsoft.com/office/officeart/2005/8/layout/hList7"/>
    <dgm:cxn modelId="{B553E795-E755-438E-B043-20382E3866AD}" type="presParOf" srcId="{8B3F3C4A-3015-4651-AFE6-017E25F08784}" destId="{5BB51A4D-275F-4F38-AD05-17E0FDF8F11A}" srcOrd="2" destOrd="0" presId="urn:microsoft.com/office/officeart/2005/8/layout/hList7"/>
    <dgm:cxn modelId="{AC580A7B-8160-45F4-B10C-00555365BEE4}" type="presParOf" srcId="{8B3F3C4A-3015-4651-AFE6-017E25F08784}" destId="{6B09287D-FE9A-4522-968F-C52279ECC84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3781A5-9AD9-47CD-85DB-A3FD1DE88CBF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64421D3-1C7A-471B-83E6-5AEDF6ABDA56}">
      <dgm:prSet custT="1"/>
      <dgm:spPr/>
      <dgm:t>
        <a:bodyPr/>
        <a:lstStyle/>
        <a:p>
          <a:pPr rtl="0"/>
          <a:r>
            <a:rPr lang="zh-TW" sz="1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1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1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46E2295-56DA-4FCA-BBA6-7DD698D5419B}" type="parTrans" cxnId="{5109C4FC-F56A-4C30-A9DA-9026F14B3FE5}">
      <dgm:prSet/>
      <dgm:spPr/>
      <dgm:t>
        <a:bodyPr/>
        <a:lstStyle/>
        <a:p>
          <a:endParaRPr lang="zh-TW" altLang="en-US"/>
        </a:p>
      </dgm:t>
    </dgm:pt>
    <dgm:pt modelId="{3ECB481B-5074-488F-8845-2B40D9EBC996}" type="sibTrans" cxnId="{5109C4FC-F56A-4C30-A9DA-9026F14B3FE5}">
      <dgm:prSet/>
      <dgm:spPr/>
      <dgm:t>
        <a:bodyPr/>
        <a:lstStyle/>
        <a:p>
          <a:endParaRPr lang="zh-TW" altLang="en-US"/>
        </a:p>
      </dgm:t>
    </dgm:pt>
    <dgm:pt modelId="{88F4DFC7-0186-4160-9046-3B6D4B288868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33FD90C3-6513-4130-9A37-D787E30A64C7}" type="parTrans" cxnId="{C592F69C-2343-4462-92F6-9EF17EF10456}">
      <dgm:prSet/>
      <dgm:spPr/>
      <dgm:t>
        <a:bodyPr/>
        <a:lstStyle/>
        <a:p>
          <a:endParaRPr lang="zh-TW" altLang="en-US"/>
        </a:p>
      </dgm:t>
    </dgm:pt>
    <dgm:pt modelId="{AA43B300-2D20-43B8-B6CE-3D9A24950B5D}" type="sibTrans" cxnId="{C592F69C-2343-4462-92F6-9EF17EF10456}">
      <dgm:prSet/>
      <dgm:spPr/>
      <dgm:t>
        <a:bodyPr/>
        <a:lstStyle/>
        <a:p>
          <a:endParaRPr lang="zh-TW" altLang="en-US"/>
        </a:p>
      </dgm:t>
    </dgm:pt>
    <dgm:pt modelId="{73D71707-E987-4B98-9631-7A9A126C7DB9}">
      <dgm:prSet custT="1"/>
      <dgm:spPr/>
      <dgm:t>
        <a:bodyPr/>
        <a:lstStyle/>
        <a:p>
          <a:pPr rtl="0"/>
          <a:r>
            <a:rPr lang="zh-TW" sz="1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1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1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96EBE7B-82E5-4C66-9100-860A46C73A69}" type="parTrans" cxnId="{41EC13F8-893E-4377-9020-36D4E9F90F58}">
      <dgm:prSet/>
      <dgm:spPr/>
      <dgm:t>
        <a:bodyPr/>
        <a:lstStyle/>
        <a:p>
          <a:endParaRPr lang="zh-TW" altLang="en-US"/>
        </a:p>
      </dgm:t>
    </dgm:pt>
    <dgm:pt modelId="{7E599CD7-3B64-4D8D-942A-360489C2658F}" type="sibTrans" cxnId="{41EC13F8-893E-4377-9020-36D4E9F90F58}">
      <dgm:prSet/>
      <dgm:spPr/>
      <dgm:t>
        <a:bodyPr/>
        <a:lstStyle/>
        <a:p>
          <a:endParaRPr lang="zh-TW" altLang="en-US"/>
        </a:p>
      </dgm:t>
    </dgm:pt>
    <dgm:pt modelId="{C6CC3CB6-FDAC-4631-8F5F-95A6FF160ED4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CEF80F1-4671-4ABE-A4EA-B32433F42CD9}" type="parTrans" cxnId="{56FB6D5C-6510-49F6-B11E-7E5943B95D67}">
      <dgm:prSet/>
      <dgm:spPr/>
      <dgm:t>
        <a:bodyPr/>
        <a:lstStyle/>
        <a:p>
          <a:endParaRPr lang="zh-TW" altLang="en-US"/>
        </a:p>
      </dgm:t>
    </dgm:pt>
    <dgm:pt modelId="{38392CEC-1AA9-4862-B638-028DBE6CB86D}" type="sibTrans" cxnId="{56FB6D5C-6510-49F6-B11E-7E5943B95D67}">
      <dgm:prSet/>
      <dgm:spPr/>
      <dgm:t>
        <a:bodyPr/>
        <a:lstStyle/>
        <a:p>
          <a:endParaRPr lang="zh-TW" altLang="en-US"/>
        </a:p>
      </dgm:t>
    </dgm:pt>
    <dgm:pt modelId="{BADB6040-31BB-403B-A521-49F10E80FE5D}" type="pres">
      <dgm:prSet presAssocID="{E13781A5-9AD9-47CD-85DB-A3FD1DE88CBF}" presName="rootNode" presStyleCnt="0">
        <dgm:presLayoutVars>
          <dgm:chMax/>
          <dgm:chPref/>
          <dgm:dir/>
          <dgm:animLvl val="lvl"/>
        </dgm:presLayoutVars>
      </dgm:prSet>
      <dgm:spPr/>
    </dgm:pt>
    <dgm:pt modelId="{110FAF22-2C87-4AD1-907E-3F90981E7ED4}" type="pres">
      <dgm:prSet presAssocID="{C64421D3-1C7A-471B-83E6-5AEDF6ABDA56}" presName="composite" presStyleCnt="0"/>
      <dgm:spPr/>
    </dgm:pt>
    <dgm:pt modelId="{61691A32-2A51-4D79-8E07-E2351BE43FCD}" type="pres">
      <dgm:prSet presAssocID="{C64421D3-1C7A-471B-83E6-5AEDF6ABDA5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E3AC555-99F5-4383-9493-86ACCC30AC63}" type="pres">
      <dgm:prSet presAssocID="{C64421D3-1C7A-471B-83E6-5AEDF6ABDA5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20ED085-D427-44D6-AE0A-588CEBA8AE5F}" type="pres">
      <dgm:prSet presAssocID="{C64421D3-1C7A-471B-83E6-5AEDF6ABDA5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82597220-5EC7-4352-931E-D4784499E186}" type="pres">
      <dgm:prSet presAssocID="{3ECB481B-5074-488F-8845-2B40D9EBC996}" presName="sibTrans" presStyleCnt="0"/>
      <dgm:spPr/>
    </dgm:pt>
    <dgm:pt modelId="{DEDC749A-3EAD-4DED-8026-2E9275216D6C}" type="pres">
      <dgm:prSet presAssocID="{73D71707-E987-4B98-9631-7A9A126C7DB9}" presName="composite" presStyleCnt="0"/>
      <dgm:spPr/>
    </dgm:pt>
    <dgm:pt modelId="{49517BF6-63B4-487C-A8BC-EE1EFEF2E68A}" type="pres">
      <dgm:prSet presAssocID="{73D71707-E987-4B98-9631-7A9A126C7DB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0366790F-CFCD-49A1-9045-2EEB1363F22D}" type="pres">
      <dgm:prSet presAssocID="{73D71707-E987-4B98-9631-7A9A126C7DB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5FB7E59-9BCE-49B4-A6AB-64D4173AD8C2}" type="pres">
      <dgm:prSet presAssocID="{73D71707-E987-4B98-9631-7A9A126C7DB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F05422B-2C77-406E-9D66-48854ECA66AB}" type="presOf" srcId="{73D71707-E987-4B98-9631-7A9A126C7DB9}" destId="{49517BF6-63B4-487C-A8BC-EE1EFEF2E68A}" srcOrd="0" destOrd="0" presId="urn:microsoft.com/office/officeart/2008/layout/TitledPictureBlocks"/>
    <dgm:cxn modelId="{5109C4FC-F56A-4C30-A9DA-9026F14B3FE5}" srcId="{E13781A5-9AD9-47CD-85DB-A3FD1DE88CBF}" destId="{C64421D3-1C7A-471B-83E6-5AEDF6ABDA56}" srcOrd="0" destOrd="0" parTransId="{E46E2295-56DA-4FCA-BBA6-7DD698D5419B}" sibTransId="{3ECB481B-5074-488F-8845-2B40D9EBC996}"/>
    <dgm:cxn modelId="{B0EA725E-C683-4029-BCDD-D3A71748CE4B}" type="presOf" srcId="{C6CC3CB6-FDAC-4631-8F5F-95A6FF160ED4}" destId="{35FB7E59-9BCE-49B4-A6AB-64D4173AD8C2}" srcOrd="0" destOrd="0" presId="urn:microsoft.com/office/officeart/2008/layout/TitledPictureBlocks"/>
    <dgm:cxn modelId="{C592F69C-2343-4462-92F6-9EF17EF10456}" srcId="{C64421D3-1C7A-471B-83E6-5AEDF6ABDA56}" destId="{88F4DFC7-0186-4160-9046-3B6D4B288868}" srcOrd="0" destOrd="0" parTransId="{33FD90C3-6513-4130-9A37-D787E30A64C7}" sibTransId="{AA43B300-2D20-43B8-B6CE-3D9A24950B5D}"/>
    <dgm:cxn modelId="{C0B1BF6D-8041-450F-8635-73C201E9FD08}" type="presOf" srcId="{E13781A5-9AD9-47CD-85DB-A3FD1DE88CBF}" destId="{BADB6040-31BB-403B-A521-49F10E80FE5D}" srcOrd="0" destOrd="0" presId="urn:microsoft.com/office/officeart/2008/layout/TitledPictureBlocks"/>
    <dgm:cxn modelId="{56FB6D5C-6510-49F6-B11E-7E5943B95D67}" srcId="{73D71707-E987-4B98-9631-7A9A126C7DB9}" destId="{C6CC3CB6-FDAC-4631-8F5F-95A6FF160ED4}" srcOrd="0" destOrd="0" parTransId="{BCEF80F1-4671-4ABE-A4EA-B32433F42CD9}" sibTransId="{38392CEC-1AA9-4862-B638-028DBE6CB86D}"/>
    <dgm:cxn modelId="{C3AD42AC-E2C1-4176-9CDF-1BCB18D91B95}" type="presOf" srcId="{C64421D3-1C7A-471B-83E6-5AEDF6ABDA56}" destId="{61691A32-2A51-4D79-8E07-E2351BE43FCD}" srcOrd="0" destOrd="0" presId="urn:microsoft.com/office/officeart/2008/layout/TitledPictureBlocks"/>
    <dgm:cxn modelId="{AB32DD6A-6BE6-4F7E-BEBD-6200A5DDA2A5}" type="presOf" srcId="{88F4DFC7-0186-4160-9046-3B6D4B288868}" destId="{C20ED085-D427-44D6-AE0A-588CEBA8AE5F}" srcOrd="0" destOrd="0" presId="urn:microsoft.com/office/officeart/2008/layout/TitledPictureBlocks"/>
    <dgm:cxn modelId="{41EC13F8-893E-4377-9020-36D4E9F90F58}" srcId="{E13781A5-9AD9-47CD-85DB-A3FD1DE88CBF}" destId="{73D71707-E987-4B98-9631-7A9A126C7DB9}" srcOrd="1" destOrd="0" parTransId="{296EBE7B-82E5-4C66-9100-860A46C73A69}" sibTransId="{7E599CD7-3B64-4D8D-942A-360489C2658F}"/>
    <dgm:cxn modelId="{69C230F4-ED26-4208-900E-966A5C8C0ECC}" type="presParOf" srcId="{BADB6040-31BB-403B-A521-49F10E80FE5D}" destId="{110FAF22-2C87-4AD1-907E-3F90981E7ED4}" srcOrd="0" destOrd="0" presId="urn:microsoft.com/office/officeart/2008/layout/TitledPictureBlocks"/>
    <dgm:cxn modelId="{837AABF4-2348-4DAA-A34E-8FA4F734C362}" type="presParOf" srcId="{110FAF22-2C87-4AD1-907E-3F90981E7ED4}" destId="{61691A32-2A51-4D79-8E07-E2351BE43FCD}" srcOrd="0" destOrd="0" presId="urn:microsoft.com/office/officeart/2008/layout/TitledPictureBlocks"/>
    <dgm:cxn modelId="{761BB108-BDA4-43D8-BEAA-D94B85C9F9A6}" type="presParOf" srcId="{110FAF22-2C87-4AD1-907E-3F90981E7ED4}" destId="{0E3AC555-99F5-4383-9493-86ACCC30AC63}" srcOrd="1" destOrd="0" presId="urn:microsoft.com/office/officeart/2008/layout/TitledPictureBlocks"/>
    <dgm:cxn modelId="{DE7072CD-D994-46FB-8023-D6566D0CF5B6}" type="presParOf" srcId="{110FAF22-2C87-4AD1-907E-3F90981E7ED4}" destId="{C20ED085-D427-44D6-AE0A-588CEBA8AE5F}" srcOrd="2" destOrd="0" presId="urn:microsoft.com/office/officeart/2008/layout/TitledPictureBlocks"/>
    <dgm:cxn modelId="{DA2E058F-2C43-43EF-82C7-A492EA438E16}" type="presParOf" srcId="{BADB6040-31BB-403B-A521-49F10E80FE5D}" destId="{82597220-5EC7-4352-931E-D4784499E186}" srcOrd="1" destOrd="0" presId="urn:microsoft.com/office/officeart/2008/layout/TitledPictureBlocks"/>
    <dgm:cxn modelId="{CBD96254-4EAE-4D1C-AE95-07AD2EE4B5FF}" type="presParOf" srcId="{BADB6040-31BB-403B-A521-49F10E80FE5D}" destId="{DEDC749A-3EAD-4DED-8026-2E9275216D6C}" srcOrd="2" destOrd="0" presId="urn:microsoft.com/office/officeart/2008/layout/TitledPictureBlocks"/>
    <dgm:cxn modelId="{EC946223-32A5-4D4D-8DD8-23744E9FF845}" type="presParOf" srcId="{DEDC749A-3EAD-4DED-8026-2E9275216D6C}" destId="{49517BF6-63B4-487C-A8BC-EE1EFEF2E68A}" srcOrd="0" destOrd="0" presId="urn:microsoft.com/office/officeart/2008/layout/TitledPictureBlocks"/>
    <dgm:cxn modelId="{B716B3CE-1EC0-4332-8FD7-E61164878EF9}" type="presParOf" srcId="{DEDC749A-3EAD-4DED-8026-2E9275216D6C}" destId="{0366790F-CFCD-49A1-9045-2EEB1363F22D}" srcOrd="1" destOrd="0" presId="urn:microsoft.com/office/officeart/2008/layout/TitledPictureBlocks"/>
    <dgm:cxn modelId="{AA93F613-11D4-4EDB-9781-626A11AF1867}" type="presParOf" srcId="{DEDC749A-3EAD-4DED-8026-2E9275216D6C}" destId="{35FB7E59-9BCE-49B4-A6AB-64D4173AD8C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800C3D-94C2-47C7-9975-28C8CA9CDD27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23B4D66-B9F9-40B2-B17C-97613054EC4E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8B07B7BE-42AB-4481-9587-DD4265E0AA7F}" type="parTrans" cxnId="{D252988C-FD84-4498-BB40-D23D1C8BF302}">
      <dgm:prSet/>
      <dgm:spPr/>
      <dgm:t>
        <a:bodyPr/>
        <a:lstStyle/>
        <a:p>
          <a:endParaRPr lang="zh-TW" altLang="en-US"/>
        </a:p>
      </dgm:t>
    </dgm:pt>
    <dgm:pt modelId="{8B63B5B5-E3A7-43BF-9905-ECEEA9A36F6A}" type="sibTrans" cxnId="{D252988C-FD84-4498-BB40-D23D1C8BF302}">
      <dgm:prSet/>
      <dgm:spPr/>
      <dgm:t>
        <a:bodyPr/>
        <a:lstStyle/>
        <a:p>
          <a:endParaRPr lang="zh-TW" altLang="en-US"/>
        </a:p>
      </dgm:t>
    </dgm:pt>
    <dgm:pt modelId="{7BED323D-E3D5-476C-A34D-85092B128FD7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62978177-B678-4995-A8E7-C826DFC3E718}" type="parTrans" cxnId="{436DA297-4569-40E3-A774-8B49A53EA9DD}">
      <dgm:prSet/>
      <dgm:spPr/>
      <dgm:t>
        <a:bodyPr/>
        <a:lstStyle/>
        <a:p>
          <a:endParaRPr lang="zh-TW" altLang="en-US"/>
        </a:p>
      </dgm:t>
    </dgm:pt>
    <dgm:pt modelId="{4F4EB8D3-D6D8-4AD2-AA43-13C9EA654E5B}" type="sibTrans" cxnId="{436DA297-4569-40E3-A774-8B49A53EA9DD}">
      <dgm:prSet/>
      <dgm:spPr/>
      <dgm:t>
        <a:bodyPr/>
        <a:lstStyle/>
        <a:p>
          <a:endParaRPr lang="zh-TW" altLang="en-US"/>
        </a:p>
      </dgm:t>
    </dgm:pt>
    <dgm:pt modelId="{8A0AFA5B-D704-4128-B0C0-685AF0CDD07C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2018994F-98A5-4C9B-A9A0-7926B782CDBC}" type="parTrans" cxnId="{DC5E2D28-9439-4991-B6F8-7C25DBDE486D}">
      <dgm:prSet/>
      <dgm:spPr/>
      <dgm:t>
        <a:bodyPr/>
        <a:lstStyle/>
        <a:p>
          <a:endParaRPr lang="zh-TW" altLang="en-US"/>
        </a:p>
      </dgm:t>
    </dgm:pt>
    <dgm:pt modelId="{4EAAC03D-8FD3-46C4-BB18-EAAFE75F2C1B}" type="sibTrans" cxnId="{DC5E2D28-9439-4991-B6F8-7C25DBDE486D}">
      <dgm:prSet/>
      <dgm:spPr/>
      <dgm:t>
        <a:bodyPr/>
        <a:lstStyle/>
        <a:p>
          <a:endParaRPr lang="zh-TW" altLang="en-US"/>
        </a:p>
      </dgm:t>
    </dgm:pt>
    <dgm:pt modelId="{645F045A-FFDE-431A-AAC8-4929ECDEB2C3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F4D1D8B3-24EB-4642-A97F-1583A0229068}" type="parTrans" cxnId="{9BBC565D-0679-46F9-BEBA-6F69A424E931}">
      <dgm:prSet/>
      <dgm:spPr/>
      <dgm:t>
        <a:bodyPr/>
        <a:lstStyle/>
        <a:p>
          <a:endParaRPr lang="zh-TW" altLang="en-US"/>
        </a:p>
      </dgm:t>
    </dgm:pt>
    <dgm:pt modelId="{2686830D-1407-49F1-8663-E6680073C560}" type="sibTrans" cxnId="{9BBC565D-0679-46F9-BEBA-6F69A424E931}">
      <dgm:prSet/>
      <dgm:spPr/>
      <dgm:t>
        <a:bodyPr/>
        <a:lstStyle/>
        <a:p>
          <a:endParaRPr lang="zh-TW" altLang="en-US"/>
        </a:p>
      </dgm:t>
    </dgm:pt>
    <dgm:pt modelId="{00C6DA00-9B98-47D0-AE58-E3D69ADEADA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7720000F-3BF7-45D0-97F3-0DCCDA13EA3E}" type="parTrans" cxnId="{E7824B6F-267F-4155-B8A8-CC6EDB17A329}">
      <dgm:prSet/>
      <dgm:spPr/>
      <dgm:t>
        <a:bodyPr/>
        <a:lstStyle/>
        <a:p>
          <a:endParaRPr lang="zh-TW" altLang="en-US"/>
        </a:p>
      </dgm:t>
    </dgm:pt>
    <dgm:pt modelId="{36C7E98C-6C17-4B23-83EC-6E623F5EDC76}" type="sibTrans" cxnId="{E7824B6F-267F-4155-B8A8-CC6EDB17A329}">
      <dgm:prSet/>
      <dgm:spPr/>
      <dgm:t>
        <a:bodyPr/>
        <a:lstStyle/>
        <a:p>
          <a:endParaRPr lang="zh-TW" altLang="en-US"/>
        </a:p>
      </dgm:t>
    </dgm:pt>
    <dgm:pt modelId="{9C550FB2-5E4E-4CCE-9972-58E9D92DCB8E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6BBA9322-39CB-4EA0-AD38-793F77D87B0F}" type="parTrans" cxnId="{841652DD-7C6C-40ED-88CF-728607B45D9D}">
      <dgm:prSet/>
      <dgm:spPr/>
      <dgm:t>
        <a:bodyPr/>
        <a:lstStyle/>
        <a:p>
          <a:endParaRPr lang="zh-TW" altLang="en-US"/>
        </a:p>
      </dgm:t>
    </dgm:pt>
    <dgm:pt modelId="{C599F923-D0C2-49ED-A75D-03B0EBBE159D}" type="sibTrans" cxnId="{841652DD-7C6C-40ED-88CF-728607B45D9D}">
      <dgm:prSet/>
      <dgm:spPr/>
      <dgm:t>
        <a:bodyPr/>
        <a:lstStyle/>
        <a:p>
          <a:endParaRPr lang="zh-TW" altLang="en-US"/>
        </a:p>
      </dgm:t>
    </dgm:pt>
    <dgm:pt modelId="{436B0D35-D946-4C4F-A322-E31552C6A138}" type="pres">
      <dgm:prSet presAssocID="{93800C3D-94C2-47C7-9975-28C8CA9CDD2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A21AA94-17A2-47F7-9306-44B5EDC5D9F9}" type="pres">
      <dgm:prSet presAssocID="{93800C3D-94C2-47C7-9975-28C8CA9CDD27}" presName="cycle" presStyleCnt="0"/>
      <dgm:spPr/>
    </dgm:pt>
    <dgm:pt modelId="{A489E4B4-4B73-42ED-ADA5-D4D126A1EE5C}" type="pres">
      <dgm:prSet presAssocID="{93800C3D-94C2-47C7-9975-28C8CA9CDD27}" presName="centerShape" presStyleCnt="0"/>
      <dgm:spPr/>
    </dgm:pt>
    <dgm:pt modelId="{23CD0D05-2466-41D6-8028-A07FE72656D6}" type="pres">
      <dgm:prSet presAssocID="{93800C3D-94C2-47C7-9975-28C8CA9CDD27}" presName="connSite" presStyleLbl="node1" presStyleIdx="0" presStyleCnt="3"/>
      <dgm:spPr/>
    </dgm:pt>
    <dgm:pt modelId="{9E604F8F-009B-4FA6-9D4F-68B95865C140}" type="pres">
      <dgm:prSet presAssocID="{93800C3D-94C2-47C7-9975-28C8CA9CDD27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16E3C85-B48B-4992-A92C-27A56E0ED2BA}" type="pres">
      <dgm:prSet presAssocID="{8B07B7BE-42AB-4481-9587-DD4265E0AA7F}" presName="Name25" presStyleLbl="parChTrans1D1" presStyleIdx="0" presStyleCnt="2"/>
      <dgm:spPr/>
    </dgm:pt>
    <dgm:pt modelId="{6B412E66-7986-4CD2-96BD-8A4C041C0628}" type="pres">
      <dgm:prSet presAssocID="{423B4D66-B9F9-40B2-B17C-97613054EC4E}" presName="node" presStyleCnt="0"/>
      <dgm:spPr/>
    </dgm:pt>
    <dgm:pt modelId="{2F99CA67-7F2E-454A-833F-0FF2AF08C123}" type="pres">
      <dgm:prSet presAssocID="{423B4D66-B9F9-40B2-B17C-97613054EC4E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D2FE26E-366A-46CE-B32F-7D689B5E9F21}" type="pres">
      <dgm:prSet presAssocID="{423B4D66-B9F9-40B2-B17C-97613054EC4E}" presName="childNode" presStyleLbl="revTx" presStyleIdx="0" presStyleCnt="2">
        <dgm:presLayoutVars>
          <dgm:bulletEnabled val="1"/>
        </dgm:presLayoutVars>
      </dgm:prSet>
      <dgm:spPr/>
    </dgm:pt>
    <dgm:pt modelId="{62D3CE7C-DB59-4481-ABA9-72668A4E031F}" type="pres">
      <dgm:prSet presAssocID="{F4D1D8B3-24EB-4642-A97F-1583A0229068}" presName="Name25" presStyleLbl="parChTrans1D1" presStyleIdx="1" presStyleCnt="2"/>
      <dgm:spPr/>
    </dgm:pt>
    <dgm:pt modelId="{D2388DBD-959F-436B-9F85-68D6B0B90E9E}" type="pres">
      <dgm:prSet presAssocID="{645F045A-FFDE-431A-AAC8-4929ECDEB2C3}" presName="node" presStyleCnt="0"/>
      <dgm:spPr/>
    </dgm:pt>
    <dgm:pt modelId="{6AB8D645-D4C4-47AD-958A-E1361D73939E}" type="pres">
      <dgm:prSet presAssocID="{645F045A-FFDE-431A-AAC8-4929ECDEB2C3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3C15A0A-F860-4E4F-94CD-497F7DE9C9D8}" type="pres">
      <dgm:prSet presAssocID="{645F045A-FFDE-431A-AAC8-4929ECDEB2C3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41652DD-7C6C-40ED-88CF-728607B45D9D}" srcId="{645F045A-FFDE-431A-AAC8-4929ECDEB2C3}" destId="{9C550FB2-5E4E-4CCE-9972-58E9D92DCB8E}" srcOrd="1" destOrd="0" parTransId="{6BBA9322-39CB-4EA0-AD38-793F77D87B0F}" sibTransId="{C599F923-D0C2-49ED-A75D-03B0EBBE159D}"/>
    <dgm:cxn modelId="{FE00F378-A2DD-424C-9AD6-ABB2F449D5B9}" type="presOf" srcId="{7BED323D-E3D5-476C-A34D-85092B128FD7}" destId="{DD2FE26E-366A-46CE-B32F-7D689B5E9F21}" srcOrd="0" destOrd="0" presId="urn:microsoft.com/office/officeart/2005/8/layout/radial2"/>
    <dgm:cxn modelId="{436DA297-4569-40E3-A774-8B49A53EA9DD}" srcId="{423B4D66-B9F9-40B2-B17C-97613054EC4E}" destId="{7BED323D-E3D5-476C-A34D-85092B128FD7}" srcOrd="0" destOrd="0" parTransId="{62978177-B678-4995-A8E7-C826DFC3E718}" sibTransId="{4F4EB8D3-D6D8-4AD2-AA43-13C9EA654E5B}"/>
    <dgm:cxn modelId="{8B5FE4CA-5AED-4BCF-9610-10592185EF80}" type="presOf" srcId="{F4D1D8B3-24EB-4642-A97F-1583A0229068}" destId="{62D3CE7C-DB59-4481-ABA9-72668A4E031F}" srcOrd="0" destOrd="0" presId="urn:microsoft.com/office/officeart/2005/8/layout/radial2"/>
    <dgm:cxn modelId="{6D292409-FC93-4175-BCCF-39D8BB8A07D5}" type="presOf" srcId="{8B07B7BE-42AB-4481-9587-DD4265E0AA7F}" destId="{216E3C85-B48B-4992-A92C-27A56E0ED2BA}" srcOrd="0" destOrd="0" presId="urn:microsoft.com/office/officeart/2005/8/layout/radial2"/>
    <dgm:cxn modelId="{6FE4D956-B69F-4B9A-9F1F-715F7CEF826D}" type="presOf" srcId="{645F045A-FFDE-431A-AAC8-4929ECDEB2C3}" destId="{6AB8D645-D4C4-47AD-958A-E1361D73939E}" srcOrd="0" destOrd="0" presId="urn:microsoft.com/office/officeart/2005/8/layout/radial2"/>
    <dgm:cxn modelId="{9BBC565D-0679-46F9-BEBA-6F69A424E931}" srcId="{93800C3D-94C2-47C7-9975-28C8CA9CDD27}" destId="{645F045A-FFDE-431A-AAC8-4929ECDEB2C3}" srcOrd="1" destOrd="0" parTransId="{F4D1D8B3-24EB-4642-A97F-1583A0229068}" sibTransId="{2686830D-1407-49F1-8663-E6680073C560}"/>
    <dgm:cxn modelId="{E1DF096B-E0BF-40B6-86BE-FEE05C7CBB72}" type="presOf" srcId="{8A0AFA5B-D704-4128-B0C0-685AF0CDD07C}" destId="{DD2FE26E-366A-46CE-B32F-7D689B5E9F21}" srcOrd="0" destOrd="1" presId="urn:microsoft.com/office/officeart/2005/8/layout/radial2"/>
    <dgm:cxn modelId="{CE9D94AC-681A-4F39-9BF4-67329D93D116}" type="presOf" srcId="{93800C3D-94C2-47C7-9975-28C8CA9CDD27}" destId="{436B0D35-D946-4C4F-A322-E31552C6A138}" srcOrd="0" destOrd="0" presId="urn:microsoft.com/office/officeart/2005/8/layout/radial2"/>
    <dgm:cxn modelId="{D252988C-FD84-4498-BB40-D23D1C8BF302}" srcId="{93800C3D-94C2-47C7-9975-28C8CA9CDD27}" destId="{423B4D66-B9F9-40B2-B17C-97613054EC4E}" srcOrd="0" destOrd="0" parTransId="{8B07B7BE-42AB-4481-9587-DD4265E0AA7F}" sibTransId="{8B63B5B5-E3A7-43BF-9905-ECEEA9A36F6A}"/>
    <dgm:cxn modelId="{E7824B6F-267F-4155-B8A8-CC6EDB17A329}" srcId="{645F045A-FFDE-431A-AAC8-4929ECDEB2C3}" destId="{00C6DA00-9B98-47D0-AE58-E3D69ADEADA8}" srcOrd="0" destOrd="0" parTransId="{7720000F-3BF7-45D0-97F3-0DCCDA13EA3E}" sibTransId="{36C7E98C-6C17-4B23-83EC-6E623F5EDC76}"/>
    <dgm:cxn modelId="{DC5E2D28-9439-4991-B6F8-7C25DBDE486D}" srcId="{423B4D66-B9F9-40B2-B17C-97613054EC4E}" destId="{8A0AFA5B-D704-4128-B0C0-685AF0CDD07C}" srcOrd="1" destOrd="0" parTransId="{2018994F-98A5-4C9B-A9A0-7926B782CDBC}" sibTransId="{4EAAC03D-8FD3-46C4-BB18-EAAFE75F2C1B}"/>
    <dgm:cxn modelId="{B6985F6A-019C-40C6-93C1-F3169DC6F473}" type="presOf" srcId="{00C6DA00-9B98-47D0-AE58-E3D69ADEADA8}" destId="{73C15A0A-F860-4E4F-94CD-497F7DE9C9D8}" srcOrd="0" destOrd="0" presId="urn:microsoft.com/office/officeart/2005/8/layout/radial2"/>
    <dgm:cxn modelId="{A01BFF5B-3D8A-4BC8-8144-06DD88132AE5}" type="presOf" srcId="{9C550FB2-5E4E-4CCE-9972-58E9D92DCB8E}" destId="{73C15A0A-F860-4E4F-94CD-497F7DE9C9D8}" srcOrd="0" destOrd="1" presId="urn:microsoft.com/office/officeart/2005/8/layout/radial2"/>
    <dgm:cxn modelId="{E857DEC8-CAF7-4489-9D2A-57C8B69C2B4F}" type="presOf" srcId="{423B4D66-B9F9-40B2-B17C-97613054EC4E}" destId="{2F99CA67-7F2E-454A-833F-0FF2AF08C123}" srcOrd="0" destOrd="0" presId="urn:microsoft.com/office/officeart/2005/8/layout/radial2"/>
    <dgm:cxn modelId="{79ECB01D-F833-499D-BE4F-C640A76D6B1E}" type="presParOf" srcId="{436B0D35-D946-4C4F-A322-E31552C6A138}" destId="{EA21AA94-17A2-47F7-9306-44B5EDC5D9F9}" srcOrd="0" destOrd="0" presId="urn:microsoft.com/office/officeart/2005/8/layout/radial2"/>
    <dgm:cxn modelId="{6E09D8AD-7AA3-4015-AEDD-C2E7504895C0}" type="presParOf" srcId="{EA21AA94-17A2-47F7-9306-44B5EDC5D9F9}" destId="{A489E4B4-4B73-42ED-ADA5-D4D126A1EE5C}" srcOrd="0" destOrd="0" presId="urn:microsoft.com/office/officeart/2005/8/layout/radial2"/>
    <dgm:cxn modelId="{ABC4D3C1-4DF6-4918-A6F5-4C2538014733}" type="presParOf" srcId="{A489E4B4-4B73-42ED-ADA5-D4D126A1EE5C}" destId="{23CD0D05-2466-41D6-8028-A07FE72656D6}" srcOrd="0" destOrd="0" presId="urn:microsoft.com/office/officeart/2005/8/layout/radial2"/>
    <dgm:cxn modelId="{5E075FE7-5C8C-417B-8E72-D838231FFCC3}" type="presParOf" srcId="{A489E4B4-4B73-42ED-ADA5-D4D126A1EE5C}" destId="{9E604F8F-009B-4FA6-9D4F-68B95865C140}" srcOrd="1" destOrd="0" presId="urn:microsoft.com/office/officeart/2005/8/layout/radial2"/>
    <dgm:cxn modelId="{B2C7508C-D27E-4FCC-A36A-193268664910}" type="presParOf" srcId="{EA21AA94-17A2-47F7-9306-44B5EDC5D9F9}" destId="{216E3C85-B48B-4992-A92C-27A56E0ED2BA}" srcOrd="1" destOrd="0" presId="urn:microsoft.com/office/officeart/2005/8/layout/radial2"/>
    <dgm:cxn modelId="{2C91390C-7BF6-4498-BC5E-7F56925EF92D}" type="presParOf" srcId="{EA21AA94-17A2-47F7-9306-44B5EDC5D9F9}" destId="{6B412E66-7986-4CD2-96BD-8A4C041C0628}" srcOrd="2" destOrd="0" presId="urn:microsoft.com/office/officeart/2005/8/layout/radial2"/>
    <dgm:cxn modelId="{72E7BD62-2DF0-4B9C-9A5E-CFA2793E6B06}" type="presParOf" srcId="{6B412E66-7986-4CD2-96BD-8A4C041C0628}" destId="{2F99CA67-7F2E-454A-833F-0FF2AF08C123}" srcOrd="0" destOrd="0" presId="urn:microsoft.com/office/officeart/2005/8/layout/radial2"/>
    <dgm:cxn modelId="{6AE68869-7F7D-4F9B-9D45-7D7FF75B04BF}" type="presParOf" srcId="{6B412E66-7986-4CD2-96BD-8A4C041C0628}" destId="{DD2FE26E-366A-46CE-B32F-7D689B5E9F21}" srcOrd="1" destOrd="0" presId="urn:microsoft.com/office/officeart/2005/8/layout/radial2"/>
    <dgm:cxn modelId="{33847897-AFDD-4992-9980-68E18D1B0C96}" type="presParOf" srcId="{EA21AA94-17A2-47F7-9306-44B5EDC5D9F9}" destId="{62D3CE7C-DB59-4481-ABA9-72668A4E031F}" srcOrd="3" destOrd="0" presId="urn:microsoft.com/office/officeart/2005/8/layout/radial2"/>
    <dgm:cxn modelId="{0D9551B0-898D-4098-A15C-C7A04040A482}" type="presParOf" srcId="{EA21AA94-17A2-47F7-9306-44B5EDC5D9F9}" destId="{D2388DBD-959F-436B-9F85-68D6B0B90E9E}" srcOrd="4" destOrd="0" presId="urn:microsoft.com/office/officeart/2005/8/layout/radial2"/>
    <dgm:cxn modelId="{7B676917-4AED-4BB6-B005-C78FB3A1EE34}" type="presParOf" srcId="{D2388DBD-959F-436B-9F85-68D6B0B90E9E}" destId="{6AB8D645-D4C4-47AD-958A-E1361D73939E}" srcOrd="0" destOrd="0" presId="urn:microsoft.com/office/officeart/2005/8/layout/radial2"/>
    <dgm:cxn modelId="{662A96AC-714E-4472-B085-65303416F8C8}" type="presParOf" srcId="{D2388DBD-959F-436B-9F85-68D6B0B90E9E}" destId="{73C15A0A-F860-4E4F-94CD-497F7DE9C9D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A230A-974E-4C61-B266-4F0792109105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1918" y="1810385"/>
        <a:ext cx="2011188" cy="1810385"/>
      </dsp:txXfrm>
    </dsp:sp>
    <dsp:sp modelId="{F3033338-917B-47FD-8C59-354BA98C0D94}">
      <dsp:nvSpPr>
        <dsp:cNvPr id="0" name=""/>
        <dsp:cNvSpPr/>
      </dsp:nvSpPr>
      <dsp:spPr>
        <a:xfrm>
          <a:off x="226374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2911836-7C32-48FC-81BD-EF68989FB23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073443" y="1810385"/>
        <a:ext cx="2011188" cy="1810385"/>
      </dsp:txXfrm>
    </dsp:sp>
    <dsp:sp modelId="{EB1CC72B-4529-4A11-9C32-1BF6CD27A87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C7EB4B8-7835-4D82-B94A-A8B72DD78AC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44967" y="1810385"/>
        <a:ext cx="2011188" cy="1810385"/>
      </dsp:txXfrm>
    </dsp:sp>
    <dsp:sp modelId="{C62191C9-2EF3-4FB0-A3FF-6F7F5B581B4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7188645-CFD2-4A67-B56F-03DD3C3A5BF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216492" y="1810385"/>
        <a:ext cx="2011188" cy="1810385"/>
      </dsp:txXfrm>
    </dsp:sp>
    <dsp:sp modelId="{6B09287D-FE9A-4522-968F-C52279ECC841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02343FE-328F-484D-8599-3A41150EB311}">
      <dsp:nvSpPr>
        <dsp:cNvPr id="0" name=""/>
        <dsp:cNvSpPr/>
      </dsp:nvSpPr>
      <dsp:spPr>
        <a:xfrm>
          <a:off x="329183" y="3628998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AC555-99F5-4383-9493-86ACCC30AC6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20ED085-D427-44D6-AE0A-588CEBA8AE5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530540" y="1659838"/>
        <a:ext cx="1279639" cy="1335100"/>
      </dsp:txXfrm>
    </dsp:sp>
    <dsp:sp modelId="{61691A32-2A51-4D79-8E07-E2351BE43FC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1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1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925" y="817031"/>
        <a:ext cx="2866518" cy="418227"/>
      </dsp:txXfrm>
    </dsp:sp>
    <dsp:sp modelId="{0366790F-CFCD-49A1-9045-2EEB1363F22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5FB7E59-9BCE-49B4-A6AB-64D4173AD8C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904223" y="1659838"/>
        <a:ext cx="1279639" cy="1335100"/>
      </dsp:txXfrm>
    </dsp:sp>
    <dsp:sp modelId="{49517BF6-63B4-487C-A8BC-EE1EFEF2E68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1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1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3CE7C-DB59-4481-ABA9-72668A4E031F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E3C85-B48B-4992-A92C-27A56E0ED2BA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604F8F-009B-4FA6-9D4F-68B95865C140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F99CA67-7F2E-454A-833F-0FF2AF08C123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DD2FE26E-366A-46CE-B32F-7D689B5E9F2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掌握最新疫情</a:t>
          </a:r>
          <a:endParaRPr lang="zh-TW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了解防疫議題</a:t>
          </a:r>
          <a:endParaRPr lang="zh-TW" sz="2700" kern="1200"/>
        </a:p>
      </dsp:txBody>
      <dsp:txXfrm>
        <a:off x="5313733" y="238"/>
        <a:ext cx="2556882" cy="1704588"/>
      </dsp:txXfrm>
    </dsp:sp>
    <dsp:sp modelId="{6AB8D645-D4C4-47AD-958A-E1361D73939E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防疫小測驗</a:t>
          </a:r>
          <a:endParaRPr lang="zh-TW" sz="3000" kern="1200"/>
        </a:p>
      </dsp:txBody>
      <dsp:txXfrm>
        <a:off x="3688317" y="3070767"/>
        <a:ext cx="1205326" cy="1205326"/>
      </dsp:txXfrm>
    </dsp:sp>
    <dsp:sp modelId="{73C15A0A-F860-4E4F-94CD-497F7DE9C9D8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你的防疫觀念正確嗎？</a:t>
          </a:r>
          <a:endParaRPr lang="zh-TW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擊敗新冠病毒，健康久久！</a:t>
          </a:r>
          <a:endParaRPr lang="zh-TW" sz="2700" kern="120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66DF0-0FBD-43CB-B1AA-A4B0ADB9FBA9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A525A3-FB99-46A2-B530-5F7933B35A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2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A525A3-FB99-46A2-B530-5F7933B35A4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863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23000">
              <a:schemeClr val="accent1">
                <a:lumMod val="40000"/>
                <a:lumOff val="60000"/>
              </a:schemeClr>
            </a:gs>
            <a:gs pos="78000">
              <a:schemeClr val="accent1">
                <a:lumMod val="40000"/>
                <a:lumOff val="60000"/>
              </a:schemeClr>
            </a:gs>
            <a:gs pos="52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23000">
              <a:schemeClr val="accent1">
                <a:lumMod val="40000"/>
                <a:lumOff val="60000"/>
              </a:schemeClr>
            </a:gs>
            <a:gs pos="78000">
              <a:schemeClr val="accent1">
                <a:lumMod val="40000"/>
                <a:lumOff val="60000"/>
              </a:schemeClr>
            </a:gs>
            <a:gs pos="52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C99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66FF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CC66FF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  <a:cs typeface="Amiri" panose="00000500000000000000" pitchFamily="2" charset="-78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690" y="2336676"/>
            <a:ext cx="5580620" cy="4103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66FF"/>
                </a:solidFill>
              </a:rPr>
              <a:t>新型冠狀病毒 防疫須知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4330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66FF"/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6376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66FF"/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8655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111</Words>
  <Application>Microsoft Office PowerPoint</Application>
  <PresentationFormat>如螢幕大小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清松手寫體2</vt:lpstr>
      <vt:lpstr>新細明體</vt:lpstr>
      <vt:lpstr>Amiri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2022-11-28T03:47:13Z</dcterms:modified>
</cp:coreProperties>
</file>