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F6FC"/>
    <a:srgbClr val="F3C3F0"/>
    <a:srgbClr val="E0FAF1"/>
    <a:srgbClr val="BADDFC"/>
    <a:srgbClr val="E2D4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9D70F1-7FA7-4D70-9B2E-F7D208FED3F4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40BF4CD-D1F6-4279-A379-87013649D34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72252FB-F78D-4AB4-9525-EDD8C956DA89}" type="parTrans" cxnId="{224BB8F4-1815-4F0D-B84B-D4338DE0BB25}">
      <dgm:prSet/>
      <dgm:spPr/>
      <dgm:t>
        <a:bodyPr/>
        <a:lstStyle/>
        <a:p>
          <a:endParaRPr lang="zh-TW" altLang="en-US"/>
        </a:p>
      </dgm:t>
    </dgm:pt>
    <dgm:pt modelId="{07F27F91-0D16-4FB9-934F-38A8633F8091}" type="sibTrans" cxnId="{224BB8F4-1815-4F0D-B84B-D4338DE0BB25}">
      <dgm:prSet/>
      <dgm:spPr/>
      <dgm:t>
        <a:bodyPr/>
        <a:lstStyle/>
        <a:p>
          <a:endParaRPr lang="zh-TW" altLang="en-US"/>
        </a:p>
      </dgm:t>
    </dgm:pt>
    <dgm:pt modelId="{A8D171F3-B397-464E-B686-7BADDD41069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C021621-CAE5-4B22-9620-A5B9A17DC93C}" type="parTrans" cxnId="{2A0B1A3D-7075-49E7-B45B-389B2046DF44}">
      <dgm:prSet/>
      <dgm:spPr/>
      <dgm:t>
        <a:bodyPr/>
        <a:lstStyle/>
        <a:p>
          <a:endParaRPr lang="zh-TW" altLang="en-US"/>
        </a:p>
      </dgm:t>
    </dgm:pt>
    <dgm:pt modelId="{104D34CD-6C57-4CAD-9EF7-EF6E0F4D115A}" type="sibTrans" cxnId="{2A0B1A3D-7075-49E7-B45B-389B2046DF44}">
      <dgm:prSet/>
      <dgm:spPr/>
      <dgm:t>
        <a:bodyPr/>
        <a:lstStyle/>
        <a:p>
          <a:endParaRPr lang="zh-TW" altLang="en-US"/>
        </a:p>
      </dgm:t>
    </dgm:pt>
    <dgm:pt modelId="{12B5864F-51FC-4CD3-805A-C430E963D05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C3B5E07-6389-45C6-8988-1C8F1535A133}" type="parTrans" cxnId="{2A6AA1D7-EA8B-4004-9BC3-3C3805BA9A91}">
      <dgm:prSet/>
      <dgm:spPr/>
      <dgm:t>
        <a:bodyPr/>
        <a:lstStyle/>
        <a:p>
          <a:endParaRPr lang="zh-TW" altLang="en-US"/>
        </a:p>
      </dgm:t>
    </dgm:pt>
    <dgm:pt modelId="{64CFFD2E-FA5C-458F-8AA3-77AB8F4E3E7D}" type="sibTrans" cxnId="{2A6AA1D7-EA8B-4004-9BC3-3C3805BA9A91}">
      <dgm:prSet/>
      <dgm:spPr/>
      <dgm:t>
        <a:bodyPr/>
        <a:lstStyle/>
        <a:p>
          <a:endParaRPr lang="zh-TW" altLang="en-US"/>
        </a:p>
      </dgm:t>
    </dgm:pt>
    <dgm:pt modelId="{38CB871C-47F5-49C2-BFAA-621B0D497D0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5425214-FD21-405D-A5D5-993F044F7072}" type="parTrans" cxnId="{946FAF0E-CBB9-4007-8F27-B5D50774EF08}">
      <dgm:prSet/>
      <dgm:spPr/>
      <dgm:t>
        <a:bodyPr/>
        <a:lstStyle/>
        <a:p>
          <a:endParaRPr lang="zh-TW" altLang="en-US"/>
        </a:p>
      </dgm:t>
    </dgm:pt>
    <dgm:pt modelId="{4EFB45E2-E4CD-4D01-9746-5868B25415DC}" type="sibTrans" cxnId="{946FAF0E-CBB9-4007-8F27-B5D50774EF08}">
      <dgm:prSet/>
      <dgm:spPr/>
      <dgm:t>
        <a:bodyPr/>
        <a:lstStyle/>
        <a:p>
          <a:endParaRPr lang="zh-TW" altLang="en-US"/>
        </a:p>
      </dgm:t>
    </dgm:pt>
    <dgm:pt modelId="{138FBC66-1A5D-4FC4-AD0F-B7046376D4AB}" type="pres">
      <dgm:prSet presAssocID="{D69D70F1-7FA7-4D70-9B2E-F7D208FED3F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132A29A-8311-42BF-B2F0-CCFB83F8BD82}" type="pres">
      <dgm:prSet presAssocID="{D69D70F1-7FA7-4D70-9B2E-F7D208FED3F4}" presName="fgShape" presStyleLbl="fgShp" presStyleIdx="0" presStyleCnt="1"/>
      <dgm:spPr/>
    </dgm:pt>
    <dgm:pt modelId="{D9FDD886-9888-4076-89E2-DC78443A20E7}" type="pres">
      <dgm:prSet presAssocID="{D69D70F1-7FA7-4D70-9B2E-F7D208FED3F4}" presName="linComp" presStyleCnt="0"/>
      <dgm:spPr/>
    </dgm:pt>
    <dgm:pt modelId="{0DF3A13C-5053-416F-8B74-D8E00C56C4A5}" type="pres">
      <dgm:prSet presAssocID="{740BF4CD-D1F6-4279-A379-87013649D34B}" presName="compNode" presStyleCnt="0"/>
      <dgm:spPr/>
    </dgm:pt>
    <dgm:pt modelId="{22CBE5B3-8591-4A1D-B90E-C70F6217A841}" type="pres">
      <dgm:prSet presAssocID="{740BF4CD-D1F6-4279-A379-87013649D34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E6653F8-DEE9-41DC-9FD2-A7DF65289243}" type="pres">
      <dgm:prSet presAssocID="{740BF4CD-D1F6-4279-A379-87013649D34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5071F8-2808-4826-ABE8-408E9D2CDD54}" type="pres">
      <dgm:prSet presAssocID="{740BF4CD-D1F6-4279-A379-87013649D34B}" presName="invisiNode" presStyleLbl="node1" presStyleIdx="0" presStyleCnt="4"/>
      <dgm:spPr/>
    </dgm:pt>
    <dgm:pt modelId="{391DE9AF-143F-4287-9610-D1C5FA87280B}" type="pres">
      <dgm:prSet presAssocID="{740BF4CD-D1F6-4279-A379-87013649D34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B1D7DC8-3B9B-4028-A787-EE7CD1205102}" type="pres">
      <dgm:prSet presAssocID="{07F27F91-0D16-4FB9-934F-38A8633F809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80C09C-24D3-4DC2-8BEF-E8C8DA0FCD30}" type="pres">
      <dgm:prSet presAssocID="{A8D171F3-B397-464E-B686-7BADDD410692}" presName="compNode" presStyleCnt="0"/>
      <dgm:spPr/>
    </dgm:pt>
    <dgm:pt modelId="{C63C5F44-621E-4E9B-9A17-41B669BBE225}" type="pres">
      <dgm:prSet presAssocID="{A8D171F3-B397-464E-B686-7BADDD41069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8382DE8-B765-4558-BE5A-E728D3823DDF}" type="pres">
      <dgm:prSet presAssocID="{A8D171F3-B397-464E-B686-7BADDD41069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89D9A6-3725-4B23-A968-43A284113EE7}" type="pres">
      <dgm:prSet presAssocID="{A8D171F3-B397-464E-B686-7BADDD410692}" presName="invisiNode" presStyleLbl="node1" presStyleIdx="1" presStyleCnt="4"/>
      <dgm:spPr/>
    </dgm:pt>
    <dgm:pt modelId="{92CC9362-183A-467B-9CB6-0DC2746FF79B}" type="pres">
      <dgm:prSet presAssocID="{A8D171F3-B397-464E-B686-7BADDD41069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AD77E1C-3B72-49AF-AAC0-DC01D0307A29}" type="pres">
      <dgm:prSet presAssocID="{104D34CD-6C57-4CAD-9EF7-EF6E0F4D11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38B1E4D-8933-4AA9-9427-49500547521B}" type="pres">
      <dgm:prSet presAssocID="{12B5864F-51FC-4CD3-805A-C430E963D05A}" presName="compNode" presStyleCnt="0"/>
      <dgm:spPr/>
    </dgm:pt>
    <dgm:pt modelId="{7CFC865E-8BE7-494F-B60D-5E91248A9061}" type="pres">
      <dgm:prSet presAssocID="{12B5864F-51FC-4CD3-805A-C430E963D05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5516493-01F7-4803-8E42-B526698B1E15}" type="pres">
      <dgm:prSet presAssocID="{12B5864F-51FC-4CD3-805A-C430E963D05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067C13-D9B0-47A3-8E56-084ED3002DBA}" type="pres">
      <dgm:prSet presAssocID="{12B5864F-51FC-4CD3-805A-C430E963D05A}" presName="invisiNode" presStyleLbl="node1" presStyleIdx="2" presStyleCnt="4"/>
      <dgm:spPr/>
    </dgm:pt>
    <dgm:pt modelId="{9BEDBC84-F616-4AAB-8C23-65043AF0CA71}" type="pres">
      <dgm:prSet presAssocID="{12B5864F-51FC-4CD3-805A-C430E963D05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D88C58-E7D3-420A-A1E5-899A258F6C27}" type="pres">
      <dgm:prSet presAssocID="{64CFFD2E-FA5C-458F-8AA3-77AB8F4E3E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DF10DA-70E1-4209-9CE0-118E7F1590BA}" type="pres">
      <dgm:prSet presAssocID="{38CB871C-47F5-49C2-BFAA-621B0D497D05}" presName="compNode" presStyleCnt="0"/>
      <dgm:spPr/>
    </dgm:pt>
    <dgm:pt modelId="{E21F923E-CA55-4675-9B49-1D704DACC0AE}" type="pres">
      <dgm:prSet presAssocID="{38CB871C-47F5-49C2-BFAA-621B0D497D0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F5B6B00-012A-4D3B-903C-91022CD80FCF}" type="pres">
      <dgm:prSet presAssocID="{38CB871C-47F5-49C2-BFAA-621B0D497D0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CB77B4-D3E1-4167-9264-B17554B5150D}" type="pres">
      <dgm:prSet presAssocID="{38CB871C-47F5-49C2-BFAA-621B0D497D05}" presName="invisiNode" presStyleLbl="node1" presStyleIdx="3" presStyleCnt="4"/>
      <dgm:spPr/>
    </dgm:pt>
    <dgm:pt modelId="{EE6E810F-359C-4979-87B0-EAC2FDC9D9D2}" type="pres">
      <dgm:prSet presAssocID="{38CB871C-47F5-49C2-BFAA-621B0D497D0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3548CD9-E985-4C02-943B-3C4A0C90D706}" type="presOf" srcId="{38CB871C-47F5-49C2-BFAA-621B0D497D05}" destId="{E21F923E-CA55-4675-9B49-1D704DACC0AE}" srcOrd="0" destOrd="0" presId="urn:microsoft.com/office/officeart/2005/8/layout/hList7"/>
    <dgm:cxn modelId="{F792C671-8A2C-4782-84A9-B67DE9F6783D}" type="presOf" srcId="{12B5864F-51FC-4CD3-805A-C430E963D05A}" destId="{A5516493-01F7-4803-8E42-B526698B1E15}" srcOrd="1" destOrd="0" presId="urn:microsoft.com/office/officeart/2005/8/layout/hList7"/>
    <dgm:cxn modelId="{640023B9-AF13-4669-8AB0-42567E8C1A6C}" type="presOf" srcId="{A8D171F3-B397-464E-B686-7BADDD410692}" destId="{C63C5F44-621E-4E9B-9A17-41B669BBE225}" srcOrd="0" destOrd="0" presId="urn:microsoft.com/office/officeart/2005/8/layout/hList7"/>
    <dgm:cxn modelId="{1D567B61-7D00-455D-BB64-15AD01650FD6}" type="presOf" srcId="{740BF4CD-D1F6-4279-A379-87013649D34B}" destId="{BE6653F8-DEE9-41DC-9FD2-A7DF65289243}" srcOrd="1" destOrd="0" presId="urn:microsoft.com/office/officeart/2005/8/layout/hList7"/>
    <dgm:cxn modelId="{87F8C23C-A997-4AE3-BE4D-E5796CF897CB}" type="presOf" srcId="{104D34CD-6C57-4CAD-9EF7-EF6E0F4D115A}" destId="{AAD77E1C-3B72-49AF-AAC0-DC01D0307A29}" srcOrd="0" destOrd="0" presId="urn:microsoft.com/office/officeart/2005/8/layout/hList7"/>
    <dgm:cxn modelId="{2A0B1A3D-7075-49E7-B45B-389B2046DF44}" srcId="{D69D70F1-7FA7-4D70-9B2E-F7D208FED3F4}" destId="{A8D171F3-B397-464E-B686-7BADDD410692}" srcOrd="1" destOrd="0" parTransId="{BC021621-CAE5-4B22-9620-A5B9A17DC93C}" sibTransId="{104D34CD-6C57-4CAD-9EF7-EF6E0F4D115A}"/>
    <dgm:cxn modelId="{2A6AA1D7-EA8B-4004-9BC3-3C3805BA9A91}" srcId="{D69D70F1-7FA7-4D70-9B2E-F7D208FED3F4}" destId="{12B5864F-51FC-4CD3-805A-C430E963D05A}" srcOrd="2" destOrd="0" parTransId="{9C3B5E07-6389-45C6-8988-1C8F1535A133}" sibTransId="{64CFFD2E-FA5C-458F-8AA3-77AB8F4E3E7D}"/>
    <dgm:cxn modelId="{56D53C6D-3853-4227-A949-31393FA5E5CD}" type="presOf" srcId="{740BF4CD-D1F6-4279-A379-87013649D34B}" destId="{22CBE5B3-8591-4A1D-B90E-C70F6217A841}" srcOrd="0" destOrd="0" presId="urn:microsoft.com/office/officeart/2005/8/layout/hList7"/>
    <dgm:cxn modelId="{E1469F39-6BC8-4F84-B0F7-CAA0079918DB}" type="presOf" srcId="{38CB871C-47F5-49C2-BFAA-621B0D497D05}" destId="{AF5B6B00-012A-4D3B-903C-91022CD80FCF}" srcOrd="1" destOrd="0" presId="urn:microsoft.com/office/officeart/2005/8/layout/hList7"/>
    <dgm:cxn modelId="{92B7187B-1772-46EE-AC02-FFE8E0D3DDB2}" type="presOf" srcId="{07F27F91-0D16-4FB9-934F-38A8633F8091}" destId="{DB1D7DC8-3B9B-4028-A787-EE7CD1205102}" srcOrd="0" destOrd="0" presId="urn:microsoft.com/office/officeart/2005/8/layout/hList7"/>
    <dgm:cxn modelId="{2E967A52-A8DE-45F7-90FD-DECBE9860A72}" type="presOf" srcId="{64CFFD2E-FA5C-458F-8AA3-77AB8F4E3E7D}" destId="{17D88C58-E7D3-420A-A1E5-899A258F6C27}" srcOrd="0" destOrd="0" presId="urn:microsoft.com/office/officeart/2005/8/layout/hList7"/>
    <dgm:cxn modelId="{224BB8F4-1815-4F0D-B84B-D4338DE0BB25}" srcId="{D69D70F1-7FA7-4D70-9B2E-F7D208FED3F4}" destId="{740BF4CD-D1F6-4279-A379-87013649D34B}" srcOrd="0" destOrd="0" parTransId="{A72252FB-F78D-4AB4-9525-EDD8C956DA89}" sibTransId="{07F27F91-0D16-4FB9-934F-38A8633F8091}"/>
    <dgm:cxn modelId="{BDF7A4F2-C508-4E46-81C9-E51C738EB47D}" type="presOf" srcId="{12B5864F-51FC-4CD3-805A-C430E963D05A}" destId="{7CFC865E-8BE7-494F-B60D-5E91248A9061}" srcOrd="0" destOrd="0" presId="urn:microsoft.com/office/officeart/2005/8/layout/hList7"/>
    <dgm:cxn modelId="{014855E4-7AD8-4F8D-ABF3-88037AF59C40}" type="presOf" srcId="{A8D171F3-B397-464E-B686-7BADDD410692}" destId="{58382DE8-B765-4558-BE5A-E728D3823DDF}" srcOrd="1" destOrd="0" presId="urn:microsoft.com/office/officeart/2005/8/layout/hList7"/>
    <dgm:cxn modelId="{27000EFA-482B-4698-B289-9DF1254E175C}" type="presOf" srcId="{D69D70F1-7FA7-4D70-9B2E-F7D208FED3F4}" destId="{138FBC66-1A5D-4FC4-AD0F-B7046376D4AB}" srcOrd="0" destOrd="0" presId="urn:microsoft.com/office/officeart/2005/8/layout/hList7"/>
    <dgm:cxn modelId="{946FAF0E-CBB9-4007-8F27-B5D50774EF08}" srcId="{D69D70F1-7FA7-4D70-9B2E-F7D208FED3F4}" destId="{38CB871C-47F5-49C2-BFAA-621B0D497D05}" srcOrd="3" destOrd="0" parTransId="{E5425214-FD21-405D-A5D5-993F044F7072}" sibTransId="{4EFB45E2-E4CD-4D01-9746-5868B25415DC}"/>
    <dgm:cxn modelId="{13D443E0-1EA9-4DB4-9208-5DC7CA90618C}" type="presParOf" srcId="{138FBC66-1A5D-4FC4-AD0F-B7046376D4AB}" destId="{7132A29A-8311-42BF-B2F0-CCFB83F8BD82}" srcOrd="0" destOrd="0" presId="urn:microsoft.com/office/officeart/2005/8/layout/hList7"/>
    <dgm:cxn modelId="{302944CA-1172-4024-A123-7A7A013E5959}" type="presParOf" srcId="{138FBC66-1A5D-4FC4-AD0F-B7046376D4AB}" destId="{D9FDD886-9888-4076-89E2-DC78443A20E7}" srcOrd="1" destOrd="0" presId="urn:microsoft.com/office/officeart/2005/8/layout/hList7"/>
    <dgm:cxn modelId="{521F8158-03D6-4DCD-8FC4-F01B8999F473}" type="presParOf" srcId="{D9FDD886-9888-4076-89E2-DC78443A20E7}" destId="{0DF3A13C-5053-416F-8B74-D8E00C56C4A5}" srcOrd="0" destOrd="0" presId="urn:microsoft.com/office/officeart/2005/8/layout/hList7"/>
    <dgm:cxn modelId="{AA98F2FB-9744-4747-B98B-75B0565B44EE}" type="presParOf" srcId="{0DF3A13C-5053-416F-8B74-D8E00C56C4A5}" destId="{22CBE5B3-8591-4A1D-B90E-C70F6217A841}" srcOrd="0" destOrd="0" presId="urn:microsoft.com/office/officeart/2005/8/layout/hList7"/>
    <dgm:cxn modelId="{E4FC5725-4CB6-493D-8127-358E59F64125}" type="presParOf" srcId="{0DF3A13C-5053-416F-8B74-D8E00C56C4A5}" destId="{BE6653F8-DEE9-41DC-9FD2-A7DF65289243}" srcOrd="1" destOrd="0" presId="urn:microsoft.com/office/officeart/2005/8/layout/hList7"/>
    <dgm:cxn modelId="{960C0ED1-41F8-4336-9B20-BA3F76EF9580}" type="presParOf" srcId="{0DF3A13C-5053-416F-8B74-D8E00C56C4A5}" destId="{145071F8-2808-4826-ABE8-408E9D2CDD54}" srcOrd="2" destOrd="0" presId="urn:microsoft.com/office/officeart/2005/8/layout/hList7"/>
    <dgm:cxn modelId="{4E24481C-09BC-434C-9C50-73C09F1402FA}" type="presParOf" srcId="{0DF3A13C-5053-416F-8B74-D8E00C56C4A5}" destId="{391DE9AF-143F-4287-9610-D1C5FA87280B}" srcOrd="3" destOrd="0" presId="urn:microsoft.com/office/officeart/2005/8/layout/hList7"/>
    <dgm:cxn modelId="{0E1714B9-FDB8-4CE7-8F06-C10F572439D2}" type="presParOf" srcId="{D9FDD886-9888-4076-89E2-DC78443A20E7}" destId="{DB1D7DC8-3B9B-4028-A787-EE7CD1205102}" srcOrd="1" destOrd="0" presId="urn:microsoft.com/office/officeart/2005/8/layout/hList7"/>
    <dgm:cxn modelId="{E0EB374D-F6FE-4E1D-8B2B-2704937AE3A7}" type="presParOf" srcId="{D9FDD886-9888-4076-89E2-DC78443A20E7}" destId="{6D80C09C-24D3-4DC2-8BEF-E8C8DA0FCD30}" srcOrd="2" destOrd="0" presId="urn:microsoft.com/office/officeart/2005/8/layout/hList7"/>
    <dgm:cxn modelId="{A0D1BA6C-1CD2-4C3C-A424-702B109CB523}" type="presParOf" srcId="{6D80C09C-24D3-4DC2-8BEF-E8C8DA0FCD30}" destId="{C63C5F44-621E-4E9B-9A17-41B669BBE225}" srcOrd="0" destOrd="0" presId="urn:microsoft.com/office/officeart/2005/8/layout/hList7"/>
    <dgm:cxn modelId="{AD5B4156-D3AC-4958-8982-3750EA54CB6A}" type="presParOf" srcId="{6D80C09C-24D3-4DC2-8BEF-E8C8DA0FCD30}" destId="{58382DE8-B765-4558-BE5A-E728D3823DDF}" srcOrd="1" destOrd="0" presId="urn:microsoft.com/office/officeart/2005/8/layout/hList7"/>
    <dgm:cxn modelId="{AD0A1C9E-2DF8-4A2E-8F17-72EB1B4B8C3E}" type="presParOf" srcId="{6D80C09C-24D3-4DC2-8BEF-E8C8DA0FCD30}" destId="{D889D9A6-3725-4B23-A968-43A284113EE7}" srcOrd="2" destOrd="0" presId="urn:microsoft.com/office/officeart/2005/8/layout/hList7"/>
    <dgm:cxn modelId="{32BF8391-FE13-4969-B7E5-D410D90CED3E}" type="presParOf" srcId="{6D80C09C-24D3-4DC2-8BEF-E8C8DA0FCD30}" destId="{92CC9362-183A-467B-9CB6-0DC2746FF79B}" srcOrd="3" destOrd="0" presId="urn:microsoft.com/office/officeart/2005/8/layout/hList7"/>
    <dgm:cxn modelId="{D126A2BD-3589-4010-A40F-77D687F37B3D}" type="presParOf" srcId="{D9FDD886-9888-4076-89E2-DC78443A20E7}" destId="{AAD77E1C-3B72-49AF-AAC0-DC01D0307A29}" srcOrd="3" destOrd="0" presId="urn:microsoft.com/office/officeart/2005/8/layout/hList7"/>
    <dgm:cxn modelId="{95FF313B-ED22-465D-A239-988AA2127105}" type="presParOf" srcId="{D9FDD886-9888-4076-89E2-DC78443A20E7}" destId="{638B1E4D-8933-4AA9-9427-49500547521B}" srcOrd="4" destOrd="0" presId="urn:microsoft.com/office/officeart/2005/8/layout/hList7"/>
    <dgm:cxn modelId="{0B395054-0991-4482-8D6D-BA61BC313A94}" type="presParOf" srcId="{638B1E4D-8933-4AA9-9427-49500547521B}" destId="{7CFC865E-8BE7-494F-B60D-5E91248A9061}" srcOrd="0" destOrd="0" presId="urn:microsoft.com/office/officeart/2005/8/layout/hList7"/>
    <dgm:cxn modelId="{9FC8FCE1-92C4-4854-9D7E-102F0C5B3DDA}" type="presParOf" srcId="{638B1E4D-8933-4AA9-9427-49500547521B}" destId="{A5516493-01F7-4803-8E42-B526698B1E15}" srcOrd="1" destOrd="0" presId="urn:microsoft.com/office/officeart/2005/8/layout/hList7"/>
    <dgm:cxn modelId="{569FCA3E-2D86-40D4-82A9-1E9CEC75468C}" type="presParOf" srcId="{638B1E4D-8933-4AA9-9427-49500547521B}" destId="{09067C13-D9B0-47A3-8E56-084ED3002DBA}" srcOrd="2" destOrd="0" presId="urn:microsoft.com/office/officeart/2005/8/layout/hList7"/>
    <dgm:cxn modelId="{17B45DDE-27C3-4357-8639-85C4607656D2}" type="presParOf" srcId="{638B1E4D-8933-4AA9-9427-49500547521B}" destId="{9BEDBC84-F616-4AAB-8C23-65043AF0CA71}" srcOrd="3" destOrd="0" presId="urn:microsoft.com/office/officeart/2005/8/layout/hList7"/>
    <dgm:cxn modelId="{97679FEB-D16D-428D-9033-A2341B8426DB}" type="presParOf" srcId="{D9FDD886-9888-4076-89E2-DC78443A20E7}" destId="{17D88C58-E7D3-420A-A1E5-899A258F6C27}" srcOrd="5" destOrd="0" presId="urn:microsoft.com/office/officeart/2005/8/layout/hList7"/>
    <dgm:cxn modelId="{90E37C4D-64C4-4E3B-99BF-446D2912AD6B}" type="presParOf" srcId="{D9FDD886-9888-4076-89E2-DC78443A20E7}" destId="{56DF10DA-70E1-4209-9CE0-118E7F1590BA}" srcOrd="6" destOrd="0" presId="urn:microsoft.com/office/officeart/2005/8/layout/hList7"/>
    <dgm:cxn modelId="{6493E3A5-5E6A-48BC-B237-647383FF9265}" type="presParOf" srcId="{56DF10DA-70E1-4209-9CE0-118E7F1590BA}" destId="{E21F923E-CA55-4675-9B49-1D704DACC0AE}" srcOrd="0" destOrd="0" presId="urn:microsoft.com/office/officeart/2005/8/layout/hList7"/>
    <dgm:cxn modelId="{8C364CCA-0F9E-4A18-A212-02FF4A642C6C}" type="presParOf" srcId="{56DF10DA-70E1-4209-9CE0-118E7F1590BA}" destId="{AF5B6B00-012A-4D3B-903C-91022CD80FCF}" srcOrd="1" destOrd="0" presId="urn:microsoft.com/office/officeart/2005/8/layout/hList7"/>
    <dgm:cxn modelId="{0E8FCEA4-31D9-4D50-A99C-E34906A5ED94}" type="presParOf" srcId="{56DF10DA-70E1-4209-9CE0-118E7F1590BA}" destId="{9BCB77B4-D3E1-4167-9264-B17554B5150D}" srcOrd="2" destOrd="0" presId="urn:microsoft.com/office/officeart/2005/8/layout/hList7"/>
    <dgm:cxn modelId="{3D701E2C-40E2-45E9-85C8-63F3B96977B1}" type="presParOf" srcId="{56DF10DA-70E1-4209-9CE0-118E7F1590BA}" destId="{EE6E810F-359C-4979-87B0-EAC2FDC9D9D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390693-30C8-4068-89B7-B80BFCEF6482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14A79B0-4B73-4BD7-A818-B061174A1B7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1A7AC4A-97C2-4F5E-9734-4D589EE784E5}" type="parTrans" cxnId="{D6B2A046-8489-4EEB-9836-BAA06B901D92}">
      <dgm:prSet/>
      <dgm:spPr/>
      <dgm:t>
        <a:bodyPr/>
        <a:lstStyle/>
        <a:p>
          <a:endParaRPr lang="zh-TW" altLang="en-US"/>
        </a:p>
      </dgm:t>
    </dgm:pt>
    <dgm:pt modelId="{4F44C491-529B-411F-B95A-619A462FECFD}" type="sibTrans" cxnId="{D6B2A046-8489-4EEB-9836-BAA06B901D92}">
      <dgm:prSet/>
      <dgm:spPr/>
      <dgm:t>
        <a:bodyPr/>
        <a:lstStyle/>
        <a:p>
          <a:endParaRPr lang="zh-TW" altLang="en-US"/>
        </a:p>
      </dgm:t>
    </dgm:pt>
    <dgm:pt modelId="{E636A795-4791-4846-90DA-5C2FE4DACBF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7D00049-E9B0-46E3-BB8F-0462E91673FC}" type="parTrans" cxnId="{4DF1359C-4D89-45F3-8571-4845980891EB}">
      <dgm:prSet/>
      <dgm:spPr/>
      <dgm:t>
        <a:bodyPr/>
        <a:lstStyle/>
        <a:p>
          <a:endParaRPr lang="zh-TW" altLang="en-US"/>
        </a:p>
      </dgm:t>
    </dgm:pt>
    <dgm:pt modelId="{215B71DF-8E34-4E84-9415-43F4C95161E5}" type="sibTrans" cxnId="{4DF1359C-4D89-45F3-8571-4845980891EB}">
      <dgm:prSet/>
      <dgm:spPr/>
      <dgm:t>
        <a:bodyPr/>
        <a:lstStyle/>
        <a:p>
          <a:endParaRPr lang="zh-TW" altLang="en-US"/>
        </a:p>
      </dgm:t>
    </dgm:pt>
    <dgm:pt modelId="{3EE460BD-C9BA-4490-AF8E-0023CB7EDD9E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2F763E5D-F99E-4A4A-809A-21012DBA3ADC}" type="parTrans" cxnId="{E0E98459-0EBF-4FE9-ADF4-997E3092BEDC}">
      <dgm:prSet/>
      <dgm:spPr/>
      <dgm:t>
        <a:bodyPr/>
        <a:lstStyle/>
        <a:p>
          <a:endParaRPr lang="zh-TW" altLang="en-US"/>
        </a:p>
      </dgm:t>
    </dgm:pt>
    <dgm:pt modelId="{C4943A3C-E53C-4E37-B6C0-D086FB13BF61}" type="sibTrans" cxnId="{E0E98459-0EBF-4FE9-ADF4-997E3092BEDC}">
      <dgm:prSet/>
      <dgm:spPr/>
      <dgm:t>
        <a:bodyPr/>
        <a:lstStyle/>
        <a:p>
          <a:endParaRPr lang="zh-TW" altLang="en-US"/>
        </a:p>
      </dgm:t>
    </dgm:pt>
    <dgm:pt modelId="{DFF4407B-CA84-4711-836F-B6C6062F05F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1D79FCD-8147-4E68-A9A0-EFFA05E2641A}" type="parTrans" cxnId="{3C5E9CA7-4FB3-45CA-A7D6-93907385D2D7}">
      <dgm:prSet/>
      <dgm:spPr/>
      <dgm:t>
        <a:bodyPr/>
        <a:lstStyle/>
        <a:p>
          <a:endParaRPr lang="zh-TW" altLang="en-US"/>
        </a:p>
      </dgm:t>
    </dgm:pt>
    <dgm:pt modelId="{21D55FB3-055A-4D03-9840-1F85660A46A0}" type="sibTrans" cxnId="{3C5E9CA7-4FB3-45CA-A7D6-93907385D2D7}">
      <dgm:prSet/>
      <dgm:spPr/>
      <dgm:t>
        <a:bodyPr/>
        <a:lstStyle/>
        <a:p>
          <a:endParaRPr lang="zh-TW" altLang="en-US"/>
        </a:p>
      </dgm:t>
    </dgm:pt>
    <dgm:pt modelId="{EF1EF1E2-76A7-4105-A31C-675DAD2ED3DE}" type="pres">
      <dgm:prSet presAssocID="{68390693-30C8-4068-89B7-B80BFCEF648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3B36BB23-ABC7-4F01-A5D3-C9AC0951EFF4}" type="pres">
      <dgm:prSet presAssocID="{414A79B0-4B73-4BD7-A818-B061174A1B74}" presName="composite" presStyleCnt="0"/>
      <dgm:spPr/>
      <dgm:t>
        <a:bodyPr/>
        <a:lstStyle/>
        <a:p>
          <a:endParaRPr lang="zh-TW" altLang="en-US"/>
        </a:p>
      </dgm:t>
    </dgm:pt>
    <dgm:pt modelId="{0A644719-F067-43B4-9542-B5327122B8B4}" type="pres">
      <dgm:prSet presAssocID="{414A79B0-4B73-4BD7-A818-B061174A1B7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8D454D-C9AE-45C9-BE28-4C766164C48E}" type="pres">
      <dgm:prSet presAssocID="{414A79B0-4B73-4BD7-A818-B061174A1B7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33CFEDDA-D854-40E5-BDCD-00A9389B04AC}" type="pres">
      <dgm:prSet presAssocID="{414A79B0-4B73-4BD7-A818-B061174A1B7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14E571-6A18-4ED8-BB92-EB933B2C22C1}" type="pres">
      <dgm:prSet presAssocID="{4F44C491-529B-411F-B95A-619A462FECFD}" presName="sibTrans" presStyleCnt="0"/>
      <dgm:spPr/>
      <dgm:t>
        <a:bodyPr/>
        <a:lstStyle/>
        <a:p>
          <a:endParaRPr lang="zh-TW" altLang="en-US"/>
        </a:p>
      </dgm:t>
    </dgm:pt>
    <dgm:pt modelId="{56DEA15F-B7A1-48A6-B4DC-ABE96FE00162}" type="pres">
      <dgm:prSet presAssocID="{3EE460BD-C9BA-4490-AF8E-0023CB7EDD9E}" presName="composite" presStyleCnt="0"/>
      <dgm:spPr/>
      <dgm:t>
        <a:bodyPr/>
        <a:lstStyle/>
        <a:p>
          <a:endParaRPr lang="zh-TW" altLang="en-US"/>
        </a:p>
      </dgm:t>
    </dgm:pt>
    <dgm:pt modelId="{1FA650BB-FA2B-4E96-8924-68D25A1EB81D}" type="pres">
      <dgm:prSet presAssocID="{3EE460BD-C9BA-4490-AF8E-0023CB7EDD9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B0BF46-241F-411C-A228-DFC207C431F1}" type="pres">
      <dgm:prSet presAssocID="{3EE460BD-C9BA-4490-AF8E-0023CB7EDD9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5067DE-0D46-4580-9000-2583E8EFAE50}" type="pres">
      <dgm:prSet presAssocID="{3EE460BD-C9BA-4490-AF8E-0023CB7EDD9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E98459-0EBF-4FE9-ADF4-997E3092BEDC}" srcId="{68390693-30C8-4068-89B7-B80BFCEF6482}" destId="{3EE460BD-C9BA-4490-AF8E-0023CB7EDD9E}" srcOrd="1" destOrd="0" parTransId="{2F763E5D-F99E-4A4A-809A-21012DBA3ADC}" sibTransId="{C4943A3C-E53C-4E37-B6C0-D086FB13BF61}"/>
    <dgm:cxn modelId="{4DF1359C-4D89-45F3-8571-4845980891EB}" srcId="{414A79B0-4B73-4BD7-A818-B061174A1B74}" destId="{E636A795-4791-4846-90DA-5C2FE4DACBFA}" srcOrd="0" destOrd="0" parTransId="{97D00049-E9B0-46E3-BB8F-0462E91673FC}" sibTransId="{215B71DF-8E34-4E84-9415-43F4C95161E5}"/>
    <dgm:cxn modelId="{A80F74D3-1F9A-428A-8DAA-3D3F12AE0C34}" type="presOf" srcId="{3EE460BD-C9BA-4490-AF8E-0023CB7EDD9E}" destId="{1FA650BB-FA2B-4E96-8924-68D25A1EB81D}" srcOrd="0" destOrd="0" presId="urn:microsoft.com/office/officeart/2008/layout/TitledPictureBlocks"/>
    <dgm:cxn modelId="{DC2D17F3-32D2-4890-8A01-B9C1C24600DA}" type="presOf" srcId="{DFF4407B-CA84-4711-836F-B6C6062F05F6}" destId="{5F5067DE-0D46-4580-9000-2583E8EFAE50}" srcOrd="0" destOrd="0" presId="urn:microsoft.com/office/officeart/2008/layout/TitledPictureBlocks"/>
    <dgm:cxn modelId="{56D6120C-664C-41F4-89E5-C868D8F02516}" type="presOf" srcId="{414A79B0-4B73-4BD7-A818-B061174A1B74}" destId="{0A644719-F067-43B4-9542-B5327122B8B4}" srcOrd="0" destOrd="0" presId="urn:microsoft.com/office/officeart/2008/layout/TitledPictureBlocks"/>
    <dgm:cxn modelId="{5E385112-5C34-42AE-84D8-EB2717491FAB}" type="presOf" srcId="{68390693-30C8-4068-89B7-B80BFCEF6482}" destId="{EF1EF1E2-76A7-4105-A31C-675DAD2ED3DE}" srcOrd="0" destOrd="0" presId="urn:microsoft.com/office/officeart/2008/layout/TitledPictureBlocks"/>
    <dgm:cxn modelId="{D6B2A046-8489-4EEB-9836-BAA06B901D92}" srcId="{68390693-30C8-4068-89B7-B80BFCEF6482}" destId="{414A79B0-4B73-4BD7-A818-B061174A1B74}" srcOrd="0" destOrd="0" parTransId="{E1A7AC4A-97C2-4F5E-9734-4D589EE784E5}" sibTransId="{4F44C491-529B-411F-B95A-619A462FECFD}"/>
    <dgm:cxn modelId="{3C5E9CA7-4FB3-45CA-A7D6-93907385D2D7}" srcId="{3EE460BD-C9BA-4490-AF8E-0023CB7EDD9E}" destId="{DFF4407B-CA84-4711-836F-B6C6062F05F6}" srcOrd="0" destOrd="0" parTransId="{51D79FCD-8147-4E68-A9A0-EFFA05E2641A}" sibTransId="{21D55FB3-055A-4D03-9840-1F85660A46A0}"/>
    <dgm:cxn modelId="{A8864044-3B7C-4F0A-9BA1-A74D64A7D35C}" type="presOf" srcId="{E636A795-4791-4846-90DA-5C2FE4DACBFA}" destId="{33CFEDDA-D854-40E5-BDCD-00A9389B04AC}" srcOrd="0" destOrd="0" presId="urn:microsoft.com/office/officeart/2008/layout/TitledPictureBlocks"/>
    <dgm:cxn modelId="{5842E1B6-49B5-40AE-B58C-F0752E5EB978}" type="presParOf" srcId="{EF1EF1E2-76A7-4105-A31C-675DAD2ED3DE}" destId="{3B36BB23-ABC7-4F01-A5D3-C9AC0951EFF4}" srcOrd="0" destOrd="0" presId="urn:microsoft.com/office/officeart/2008/layout/TitledPictureBlocks"/>
    <dgm:cxn modelId="{F22A57B5-23E7-415F-ACB2-B3B87327EBC0}" type="presParOf" srcId="{3B36BB23-ABC7-4F01-A5D3-C9AC0951EFF4}" destId="{0A644719-F067-43B4-9542-B5327122B8B4}" srcOrd="0" destOrd="0" presId="urn:microsoft.com/office/officeart/2008/layout/TitledPictureBlocks"/>
    <dgm:cxn modelId="{50DCDE62-8EC2-4334-87E5-45634C77969F}" type="presParOf" srcId="{3B36BB23-ABC7-4F01-A5D3-C9AC0951EFF4}" destId="{888D454D-C9AE-45C9-BE28-4C766164C48E}" srcOrd="1" destOrd="0" presId="urn:microsoft.com/office/officeart/2008/layout/TitledPictureBlocks"/>
    <dgm:cxn modelId="{5A6D7FA2-8417-4D3B-808C-DFB4D7FC6D43}" type="presParOf" srcId="{3B36BB23-ABC7-4F01-A5D3-C9AC0951EFF4}" destId="{33CFEDDA-D854-40E5-BDCD-00A9389B04AC}" srcOrd="2" destOrd="0" presId="urn:microsoft.com/office/officeart/2008/layout/TitledPictureBlocks"/>
    <dgm:cxn modelId="{CD0448AB-BA8B-4416-A150-E70A046F0DF0}" type="presParOf" srcId="{EF1EF1E2-76A7-4105-A31C-675DAD2ED3DE}" destId="{5F14E571-6A18-4ED8-BB92-EB933B2C22C1}" srcOrd="1" destOrd="0" presId="urn:microsoft.com/office/officeart/2008/layout/TitledPictureBlocks"/>
    <dgm:cxn modelId="{415F69C1-A4C8-4C16-8332-AFC8A5B506FB}" type="presParOf" srcId="{EF1EF1E2-76A7-4105-A31C-675DAD2ED3DE}" destId="{56DEA15F-B7A1-48A6-B4DC-ABE96FE00162}" srcOrd="2" destOrd="0" presId="urn:microsoft.com/office/officeart/2008/layout/TitledPictureBlocks"/>
    <dgm:cxn modelId="{73FE6F52-8E9C-4BE3-A244-762F461047AD}" type="presParOf" srcId="{56DEA15F-B7A1-48A6-B4DC-ABE96FE00162}" destId="{1FA650BB-FA2B-4E96-8924-68D25A1EB81D}" srcOrd="0" destOrd="0" presId="urn:microsoft.com/office/officeart/2008/layout/TitledPictureBlocks"/>
    <dgm:cxn modelId="{BE183CC5-B34D-4290-BACD-D67AB17EE4B8}" type="presParOf" srcId="{56DEA15F-B7A1-48A6-B4DC-ABE96FE00162}" destId="{A6B0BF46-241F-411C-A228-DFC207C431F1}" srcOrd="1" destOrd="0" presId="urn:microsoft.com/office/officeart/2008/layout/TitledPictureBlocks"/>
    <dgm:cxn modelId="{A779C3E1-B460-4D4D-A233-D135D5A11E2B}" type="presParOf" srcId="{56DEA15F-B7A1-48A6-B4DC-ABE96FE00162}" destId="{5F5067DE-0D46-4580-9000-2583E8EFAE5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7996E8-5E8E-4907-88C0-31F67564FEA7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748167C-CFDC-41B3-B58C-65273A737FA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DC59C83-453F-4913-A19E-1BA6FA6790F9}" type="parTrans" cxnId="{00405858-B2BC-4308-9C8F-807750A4D59A}">
      <dgm:prSet/>
      <dgm:spPr/>
      <dgm:t>
        <a:bodyPr/>
        <a:lstStyle/>
        <a:p>
          <a:endParaRPr lang="zh-TW" altLang="en-US"/>
        </a:p>
      </dgm:t>
    </dgm:pt>
    <dgm:pt modelId="{005C092F-1303-49DB-B131-12E4A3CD5E4D}" type="sibTrans" cxnId="{00405858-B2BC-4308-9C8F-807750A4D59A}">
      <dgm:prSet/>
      <dgm:spPr/>
      <dgm:t>
        <a:bodyPr/>
        <a:lstStyle/>
        <a:p>
          <a:endParaRPr lang="zh-TW" altLang="en-US"/>
        </a:p>
      </dgm:t>
    </dgm:pt>
    <dgm:pt modelId="{2443788D-D8CE-45B1-9B08-D5CF1A08A02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12453F6-0275-45E2-AF9D-8FDFF878B40D}" type="parTrans" cxnId="{746EE3AD-621F-4909-8946-D50E0D74E87B}">
      <dgm:prSet/>
      <dgm:spPr/>
      <dgm:t>
        <a:bodyPr/>
        <a:lstStyle/>
        <a:p>
          <a:endParaRPr lang="zh-TW" altLang="en-US"/>
        </a:p>
      </dgm:t>
    </dgm:pt>
    <dgm:pt modelId="{18867DFF-0A8E-4B6E-AF72-7D402B1BEFD6}" type="sibTrans" cxnId="{746EE3AD-621F-4909-8946-D50E0D74E87B}">
      <dgm:prSet/>
      <dgm:spPr/>
      <dgm:t>
        <a:bodyPr/>
        <a:lstStyle/>
        <a:p>
          <a:endParaRPr lang="zh-TW" altLang="en-US"/>
        </a:p>
      </dgm:t>
    </dgm:pt>
    <dgm:pt modelId="{55DF45A9-E206-4A3E-B4F1-9A39141AC13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CF77857-EEAE-4109-9DB0-A9CC54BB6083}" type="parTrans" cxnId="{78FA9C2E-ABDA-4F05-9CC2-A1DF10B18B52}">
      <dgm:prSet/>
      <dgm:spPr/>
      <dgm:t>
        <a:bodyPr/>
        <a:lstStyle/>
        <a:p>
          <a:endParaRPr lang="zh-TW" altLang="en-US"/>
        </a:p>
      </dgm:t>
    </dgm:pt>
    <dgm:pt modelId="{8452379D-7F8A-40DE-AD60-0B5C01A02E40}" type="sibTrans" cxnId="{78FA9C2E-ABDA-4F05-9CC2-A1DF10B18B52}">
      <dgm:prSet/>
      <dgm:spPr/>
      <dgm:t>
        <a:bodyPr/>
        <a:lstStyle/>
        <a:p>
          <a:endParaRPr lang="zh-TW" altLang="en-US"/>
        </a:p>
      </dgm:t>
    </dgm:pt>
    <dgm:pt modelId="{22DD6F7D-A9AB-4167-9EC5-7D622EE2BA8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B8E4DDF4-EDDA-4942-A79F-D0835C80BF6F}" type="parTrans" cxnId="{8353B3ED-7615-4D4F-9194-D44B4DAC9716}">
      <dgm:prSet/>
      <dgm:spPr/>
      <dgm:t>
        <a:bodyPr/>
        <a:lstStyle/>
        <a:p>
          <a:endParaRPr lang="zh-TW" altLang="en-US"/>
        </a:p>
      </dgm:t>
    </dgm:pt>
    <dgm:pt modelId="{D8FDC750-9764-4DA6-A426-046DDBDA11CF}" type="sibTrans" cxnId="{8353B3ED-7615-4D4F-9194-D44B4DAC9716}">
      <dgm:prSet/>
      <dgm:spPr/>
      <dgm:t>
        <a:bodyPr/>
        <a:lstStyle/>
        <a:p>
          <a:endParaRPr lang="zh-TW" altLang="en-US"/>
        </a:p>
      </dgm:t>
    </dgm:pt>
    <dgm:pt modelId="{8948FC24-3AFF-4D59-A45B-5117CFD0D39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4F7F19A-DE01-4909-9281-6465E164C98C}" type="parTrans" cxnId="{0BC596B2-53D1-434A-B5A5-D62AD840AD22}">
      <dgm:prSet/>
      <dgm:spPr/>
      <dgm:t>
        <a:bodyPr/>
        <a:lstStyle/>
        <a:p>
          <a:endParaRPr lang="zh-TW" altLang="en-US"/>
        </a:p>
      </dgm:t>
    </dgm:pt>
    <dgm:pt modelId="{33116906-D1E6-4157-B831-CC51ED39D26A}" type="sibTrans" cxnId="{0BC596B2-53D1-434A-B5A5-D62AD840AD22}">
      <dgm:prSet/>
      <dgm:spPr/>
      <dgm:t>
        <a:bodyPr/>
        <a:lstStyle/>
        <a:p>
          <a:endParaRPr lang="zh-TW" altLang="en-US"/>
        </a:p>
      </dgm:t>
    </dgm:pt>
    <dgm:pt modelId="{589E2A8F-9CCD-48DF-9C3E-CE725E18CF9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4B8F3B7-9A05-4217-B014-28D356E7C987}" type="parTrans" cxnId="{D57CC326-8864-4048-A0AC-105969C181FA}">
      <dgm:prSet/>
      <dgm:spPr/>
      <dgm:t>
        <a:bodyPr/>
        <a:lstStyle/>
        <a:p>
          <a:endParaRPr lang="zh-TW" altLang="en-US"/>
        </a:p>
      </dgm:t>
    </dgm:pt>
    <dgm:pt modelId="{648EE21B-8523-4550-BD30-CAC74BC0001B}" type="sibTrans" cxnId="{D57CC326-8864-4048-A0AC-105969C181FA}">
      <dgm:prSet/>
      <dgm:spPr/>
      <dgm:t>
        <a:bodyPr/>
        <a:lstStyle/>
        <a:p>
          <a:endParaRPr lang="zh-TW" altLang="en-US"/>
        </a:p>
      </dgm:t>
    </dgm:pt>
    <dgm:pt modelId="{5E8A16C9-997B-4035-A9DC-0E96D92910E2}" type="pres">
      <dgm:prSet presAssocID="{7B7996E8-5E8E-4907-88C0-31F67564FEA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8630A4B-47D4-40A7-AEE9-8664943A8E96}" type="pres">
      <dgm:prSet presAssocID="{7B7996E8-5E8E-4907-88C0-31F67564FEA7}" presName="cycle" presStyleCnt="0"/>
      <dgm:spPr/>
    </dgm:pt>
    <dgm:pt modelId="{B4658A90-404F-4856-A990-C82BBEE6C573}" type="pres">
      <dgm:prSet presAssocID="{7B7996E8-5E8E-4907-88C0-31F67564FEA7}" presName="centerShape" presStyleCnt="0"/>
      <dgm:spPr/>
    </dgm:pt>
    <dgm:pt modelId="{EEF0E829-84CC-4D13-91D8-0932746B98D6}" type="pres">
      <dgm:prSet presAssocID="{7B7996E8-5E8E-4907-88C0-31F67564FEA7}" presName="connSite" presStyleLbl="node1" presStyleIdx="0" presStyleCnt="3"/>
      <dgm:spPr/>
    </dgm:pt>
    <dgm:pt modelId="{A5C87BBC-6469-481F-8E1C-3778087C4173}" type="pres">
      <dgm:prSet presAssocID="{7B7996E8-5E8E-4907-88C0-31F67564FEA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A080B1-9D04-41A2-8A87-D734A29AF929}" type="pres">
      <dgm:prSet presAssocID="{0DC59C83-453F-4913-A19E-1BA6FA6790F9}" presName="Name25" presStyleLbl="parChTrans1D1" presStyleIdx="0" presStyleCnt="2"/>
      <dgm:spPr/>
    </dgm:pt>
    <dgm:pt modelId="{30747E76-68F8-4A45-BC43-A939AEA85903}" type="pres">
      <dgm:prSet presAssocID="{0748167C-CFDC-41B3-B58C-65273A737FA7}" presName="node" presStyleCnt="0"/>
      <dgm:spPr/>
    </dgm:pt>
    <dgm:pt modelId="{85D35F76-FF3B-45ED-8891-1853CCFE72F4}" type="pres">
      <dgm:prSet presAssocID="{0748167C-CFDC-41B3-B58C-65273A737FA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6E2A267-D4F1-496F-BE74-F227F68B446A}" type="pres">
      <dgm:prSet presAssocID="{0748167C-CFDC-41B3-B58C-65273A737FA7}" presName="childNode" presStyleLbl="revTx" presStyleIdx="0" presStyleCnt="2">
        <dgm:presLayoutVars>
          <dgm:bulletEnabled val="1"/>
        </dgm:presLayoutVars>
      </dgm:prSet>
      <dgm:spPr/>
    </dgm:pt>
    <dgm:pt modelId="{F08CD28B-4230-4307-9242-AD3EDF099ECB}" type="pres">
      <dgm:prSet presAssocID="{B8E4DDF4-EDDA-4942-A79F-D0835C80BF6F}" presName="Name25" presStyleLbl="parChTrans1D1" presStyleIdx="1" presStyleCnt="2"/>
      <dgm:spPr/>
    </dgm:pt>
    <dgm:pt modelId="{0F266985-8F32-4187-AC7C-9FFA4759564E}" type="pres">
      <dgm:prSet presAssocID="{22DD6F7D-A9AB-4167-9EC5-7D622EE2BA8E}" presName="node" presStyleCnt="0"/>
      <dgm:spPr/>
    </dgm:pt>
    <dgm:pt modelId="{71D81753-1255-4BF9-84F2-95A5D3B3DC79}" type="pres">
      <dgm:prSet presAssocID="{22DD6F7D-A9AB-4167-9EC5-7D622EE2BA8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F927C80-6A14-41AC-9524-1E4BEF5967EE}" type="pres">
      <dgm:prSet presAssocID="{22DD6F7D-A9AB-4167-9EC5-7D622EE2BA8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415021B-9770-4FC5-AC9D-D8E275328182}" type="presOf" srcId="{22DD6F7D-A9AB-4167-9EC5-7D622EE2BA8E}" destId="{71D81753-1255-4BF9-84F2-95A5D3B3DC79}" srcOrd="0" destOrd="0" presId="urn:microsoft.com/office/officeart/2005/8/layout/radial2"/>
    <dgm:cxn modelId="{693B9A6C-E08C-4689-B477-492E696AE011}" type="presOf" srcId="{55DF45A9-E206-4A3E-B4F1-9A39141AC13C}" destId="{D6E2A267-D4F1-496F-BE74-F227F68B446A}" srcOrd="0" destOrd="1" presId="urn:microsoft.com/office/officeart/2005/8/layout/radial2"/>
    <dgm:cxn modelId="{C3063F51-E669-4FE8-B5CD-6204D045A1B0}" type="presOf" srcId="{589E2A8F-9CCD-48DF-9C3E-CE725E18CF94}" destId="{3F927C80-6A14-41AC-9524-1E4BEF5967EE}" srcOrd="0" destOrd="1" presId="urn:microsoft.com/office/officeart/2005/8/layout/radial2"/>
    <dgm:cxn modelId="{DAFAA2AF-9F3F-47FF-82E3-48BF1C2E7D98}" type="presOf" srcId="{8948FC24-3AFF-4D59-A45B-5117CFD0D395}" destId="{3F927C80-6A14-41AC-9524-1E4BEF5967EE}" srcOrd="0" destOrd="0" presId="urn:microsoft.com/office/officeart/2005/8/layout/radial2"/>
    <dgm:cxn modelId="{746EE3AD-621F-4909-8946-D50E0D74E87B}" srcId="{0748167C-CFDC-41B3-B58C-65273A737FA7}" destId="{2443788D-D8CE-45B1-9B08-D5CF1A08A02A}" srcOrd="0" destOrd="0" parTransId="{D12453F6-0275-45E2-AF9D-8FDFF878B40D}" sibTransId="{18867DFF-0A8E-4B6E-AF72-7D402B1BEFD6}"/>
    <dgm:cxn modelId="{A0145938-FC5B-4631-8CE3-7B8952CC6FEE}" type="presOf" srcId="{B8E4DDF4-EDDA-4942-A79F-D0835C80BF6F}" destId="{F08CD28B-4230-4307-9242-AD3EDF099ECB}" srcOrd="0" destOrd="0" presId="urn:microsoft.com/office/officeart/2005/8/layout/radial2"/>
    <dgm:cxn modelId="{C86F0B53-5F93-4FE1-9C46-5648BD54EF5A}" type="presOf" srcId="{0DC59C83-453F-4913-A19E-1BA6FA6790F9}" destId="{3AA080B1-9D04-41A2-8A87-D734A29AF929}" srcOrd="0" destOrd="0" presId="urn:microsoft.com/office/officeart/2005/8/layout/radial2"/>
    <dgm:cxn modelId="{8353B3ED-7615-4D4F-9194-D44B4DAC9716}" srcId="{7B7996E8-5E8E-4907-88C0-31F67564FEA7}" destId="{22DD6F7D-A9AB-4167-9EC5-7D622EE2BA8E}" srcOrd="1" destOrd="0" parTransId="{B8E4DDF4-EDDA-4942-A79F-D0835C80BF6F}" sibTransId="{D8FDC750-9764-4DA6-A426-046DDBDA11CF}"/>
    <dgm:cxn modelId="{EDF041A1-EBB7-4F70-99F1-B8764988096C}" type="presOf" srcId="{7B7996E8-5E8E-4907-88C0-31F67564FEA7}" destId="{5E8A16C9-997B-4035-A9DC-0E96D92910E2}" srcOrd="0" destOrd="0" presId="urn:microsoft.com/office/officeart/2005/8/layout/radial2"/>
    <dgm:cxn modelId="{0BC596B2-53D1-434A-B5A5-D62AD840AD22}" srcId="{22DD6F7D-A9AB-4167-9EC5-7D622EE2BA8E}" destId="{8948FC24-3AFF-4D59-A45B-5117CFD0D395}" srcOrd="0" destOrd="0" parTransId="{C4F7F19A-DE01-4909-9281-6465E164C98C}" sibTransId="{33116906-D1E6-4157-B831-CC51ED39D26A}"/>
    <dgm:cxn modelId="{A1437F71-7D5C-49B5-A624-5821BE4ADC87}" type="presOf" srcId="{2443788D-D8CE-45B1-9B08-D5CF1A08A02A}" destId="{D6E2A267-D4F1-496F-BE74-F227F68B446A}" srcOrd="0" destOrd="0" presId="urn:microsoft.com/office/officeart/2005/8/layout/radial2"/>
    <dgm:cxn modelId="{00405858-B2BC-4308-9C8F-807750A4D59A}" srcId="{7B7996E8-5E8E-4907-88C0-31F67564FEA7}" destId="{0748167C-CFDC-41B3-B58C-65273A737FA7}" srcOrd="0" destOrd="0" parTransId="{0DC59C83-453F-4913-A19E-1BA6FA6790F9}" sibTransId="{005C092F-1303-49DB-B131-12E4A3CD5E4D}"/>
    <dgm:cxn modelId="{7917F817-B5A1-4D02-855B-7C92B53C5FA5}" type="presOf" srcId="{0748167C-CFDC-41B3-B58C-65273A737FA7}" destId="{85D35F76-FF3B-45ED-8891-1853CCFE72F4}" srcOrd="0" destOrd="0" presId="urn:microsoft.com/office/officeart/2005/8/layout/radial2"/>
    <dgm:cxn modelId="{78FA9C2E-ABDA-4F05-9CC2-A1DF10B18B52}" srcId="{0748167C-CFDC-41B3-B58C-65273A737FA7}" destId="{55DF45A9-E206-4A3E-B4F1-9A39141AC13C}" srcOrd="1" destOrd="0" parTransId="{FCF77857-EEAE-4109-9DB0-A9CC54BB6083}" sibTransId="{8452379D-7F8A-40DE-AD60-0B5C01A02E40}"/>
    <dgm:cxn modelId="{D57CC326-8864-4048-A0AC-105969C181FA}" srcId="{22DD6F7D-A9AB-4167-9EC5-7D622EE2BA8E}" destId="{589E2A8F-9CCD-48DF-9C3E-CE725E18CF94}" srcOrd="1" destOrd="0" parTransId="{D4B8F3B7-9A05-4217-B014-28D356E7C987}" sibTransId="{648EE21B-8523-4550-BD30-CAC74BC0001B}"/>
    <dgm:cxn modelId="{551755CE-86A7-46F8-A803-7CD49ACBF56A}" type="presParOf" srcId="{5E8A16C9-997B-4035-A9DC-0E96D92910E2}" destId="{B8630A4B-47D4-40A7-AEE9-8664943A8E96}" srcOrd="0" destOrd="0" presId="urn:microsoft.com/office/officeart/2005/8/layout/radial2"/>
    <dgm:cxn modelId="{1F0CEE93-56C8-4BA8-A53C-5C62CB253456}" type="presParOf" srcId="{B8630A4B-47D4-40A7-AEE9-8664943A8E96}" destId="{B4658A90-404F-4856-A990-C82BBEE6C573}" srcOrd="0" destOrd="0" presId="urn:microsoft.com/office/officeart/2005/8/layout/radial2"/>
    <dgm:cxn modelId="{08E3133F-D9F6-4293-B0E6-EFB07E02E9C5}" type="presParOf" srcId="{B4658A90-404F-4856-A990-C82BBEE6C573}" destId="{EEF0E829-84CC-4D13-91D8-0932746B98D6}" srcOrd="0" destOrd="0" presId="urn:microsoft.com/office/officeart/2005/8/layout/radial2"/>
    <dgm:cxn modelId="{C5DC5A05-7E5F-4BED-8403-1C446CA8BC27}" type="presParOf" srcId="{B4658A90-404F-4856-A990-C82BBEE6C573}" destId="{A5C87BBC-6469-481F-8E1C-3778087C4173}" srcOrd="1" destOrd="0" presId="urn:microsoft.com/office/officeart/2005/8/layout/radial2"/>
    <dgm:cxn modelId="{210BA34D-0C0B-4A18-8A99-63689A4F697E}" type="presParOf" srcId="{B8630A4B-47D4-40A7-AEE9-8664943A8E96}" destId="{3AA080B1-9D04-41A2-8A87-D734A29AF929}" srcOrd="1" destOrd="0" presId="urn:microsoft.com/office/officeart/2005/8/layout/radial2"/>
    <dgm:cxn modelId="{BB80877E-8039-4D13-B9BB-EB383635BDB3}" type="presParOf" srcId="{B8630A4B-47D4-40A7-AEE9-8664943A8E96}" destId="{30747E76-68F8-4A45-BC43-A939AEA85903}" srcOrd="2" destOrd="0" presId="urn:microsoft.com/office/officeart/2005/8/layout/radial2"/>
    <dgm:cxn modelId="{A579E6D4-D160-4324-957F-0606F661CA26}" type="presParOf" srcId="{30747E76-68F8-4A45-BC43-A939AEA85903}" destId="{85D35F76-FF3B-45ED-8891-1853CCFE72F4}" srcOrd="0" destOrd="0" presId="urn:microsoft.com/office/officeart/2005/8/layout/radial2"/>
    <dgm:cxn modelId="{55B64B9A-2FC5-43B5-A005-FDA2D55CEDE9}" type="presParOf" srcId="{30747E76-68F8-4A45-BC43-A939AEA85903}" destId="{D6E2A267-D4F1-496F-BE74-F227F68B446A}" srcOrd="1" destOrd="0" presId="urn:microsoft.com/office/officeart/2005/8/layout/radial2"/>
    <dgm:cxn modelId="{8A235DF4-DF2A-42E2-9974-D98F936C98FD}" type="presParOf" srcId="{B8630A4B-47D4-40A7-AEE9-8664943A8E96}" destId="{F08CD28B-4230-4307-9242-AD3EDF099ECB}" srcOrd="3" destOrd="0" presId="urn:microsoft.com/office/officeart/2005/8/layout/radial2"/>
    <dgm:cxn modelId="{218FC256-6262-44C9-B6B3-97CA3B82F07E}" type="presParOf" srcId="{B8630A4B-47D4-40A7-AEE9-8664943A8E96}" destId="{0F266985-8F32-4187-AC7C-9FFA4759564E}" srcOrd="4" destOrd="0" presId="urn:microsoft.com/office/officeart/2005/8/layout/radial2"/>
    <dgm:cxn modelId="{F6E78FF5-1156-48BA-A395-399D128B641A}" type="presParOf" srcId="{0F266985-8F32-4187-AC7C-9FFA4759564E}" destId="{71D81753-1255-4BF9-84F2-95A5D3B3DC79}" srcOrd="0" destOrd="0" presId="urn:microsoft.com/office/officeart/2005/8/layout/radial2"/>
    <dgm:cxn modelId="{3B4E18CF-D92C-4668-9068-5C6E7100557F}" type="presParOf" srcId="{0F266985-8F32-4187-AC7C-9FFA4759564E}" destId="{3F927C80-6A14-41AC-9524-1E4BEF5967E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BE5B3-8591-4A1D-B90E-C70F6217A84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91DE9AF-143F-4287-9610-D1C5FA87280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63C5F44-621E-4E9B-9A17-41B669BBE22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92CC9362-183A-467B-9CB6-0DC2746FF79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FC865E-8BE7-494F-B60D-5E91248A906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BEDBC84-F616-4AAB-8C23-65043AF0CA7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21F923E-CA55-4675-9B49-1D704DACC0A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E6E810F-359C-4979-87B0-EAC2FDC9D9D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32A29A-8311-42BF-B2F0-CCFB83F8BD8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D454D-C9AE-45C9-BE28-4C766164C48E}">
      <dsp:nvSpPr>
        <dsp:cNvPr id="0" name=""/>
        <dsp:cNvSpPr/>
      </dsp:nvSpPr>
      <dsp:spPr>
        <a:xfrm>
          <a:off x="3757" y="1380678"/>
          <a:ext cx="2945416" cy="249563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CFEDDA-D854-40E5-BDCD-00A9389B04AC}">
      <dsp:nvSpPr>
        <dsp:cNvPr id="0" name=""/>
        <dsp:cNvSpPr/>
      </dsp:nvSpPr>
      <dsp:spPr>
        <a:xfrm>
          <a:off x="2556952" y="1729912"/>
          <a:ext cx="1396673" cy="1453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大約</a:t>
          </a:r>
          <a:r>
            <a:rPr lang="en-US" sz="2600" kern="1200" dirty="0" smtClean="0"/>
            <a:t>3</a:t>
          </a:r>
          <a:r>
            <a:rPr lang="zh-TW" sz="2600" kern="1200" dirty="0" smtClean="0"/>
            <a:t>個步伐</a:t>
          </a:r>
          <a:endParaRPr lang="zh-TW" sz="2600" kern="1200" dirty="0"/>
        </a:p>
      </dsp:txBody>
      <dsp:txXfrm>
        <a:off x="2597859" y="1770819"/>
        <a:ext cx="1314859" cy="1371847"/>
      </dsp:txXfrm>
    </dsp:sp>
    <dsp:sp modelId="{0A644719-F067-43B4-9542-B5327122B8B4}">
      <dsp:nvSpPr>
        <dsp:cNvPr id="0" name=""/>
        <dsp:cNvSpPr/>
      </dsp:nvSpPr>
      <dsp:spPr>
        <a:xfrm>
          <a:off x="3757" y="904815"/>
          <a:ext cx="2945416" cy="42973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3757" y="904815"/>
        <a:ext cx="2945416" cy="429738"/>
      </dsp:txXfrm>
    </dsp:sp>
    <dsp:sp modelId="{A6B0BF46-241F-411C-A228-DFC207C431F1}">
      <dsp:nvSpPr>
        <dsp:cNvPr id="0" name=""/>
        <dsp:cNvSpPr/>
      </dsp:nvSpPr>
      <dsp:spPr>
        <a:xfrm>
          <a:off x="4481654" y="1380678"/>
          <a:ext cx="2945416" cy="249563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F5067DE-0D46-4580-9000-2583E8EFAE50}">
      <dsp:nvSpPr>
        <dsp:cNvPr id="0" name=""/>
        <dsp:cNvSpPr/>
      </dsp:nvSpPr>
      <dsp:spPr>
        <a:xfrm>
          <a:off x="7034849" y="1729912"/>
          <a:ext cx="1396673" cy="1453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大約手臂的兩倍長</a:t>
          </a:r>
          <a:endParaRPr lang="zh-TW" sz="2600" kern="1200" dirty="0"/>
        </a:p>
      </dsp:txBody>
      <dsp:txXfrm>
        <a:off x="7075756" y="1770819"/>
        <a:ext cx="1314859" cy="1371847"/>
      </dsp:txXfrm>
    </dsp:sp>
    <dsp:sp modelId="{1FA650BB-FA2B-4E96-8924-68D25A1EB81D}">
      <dsp:nvSpPr>
        <dsp:cNvPr id="0" name=""/>
        <dsp:cNvSpPr/>
      </dsp:nvSpPr>
      <dsp:spPr>
        <a:xfrm>
          <a:off x="4481654" y="904815"/>
          <a:ext cx="2945416" cy="429738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81654" y="904815"/>
        <a:ext cx="2945416" cy="4297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CD28B-4230-4307-9242-AD3EDF099EC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080B1-9D04-41A2-8A87-D734A29AF929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87BBC-6469-481F-8E1C-3778087C4173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5D35F76-FF3B-45ED-8891-1853CCFE72F4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D6E2A267-D4F1-496F-BE74-F227F68B446A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71D81753-1255-4BF9-84F2-95A5D3B3DC7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F927C80-6A14-41AC-9524-1E4BEF5967EE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1000">
              <a:schemeClr val="bg1"/>
            </a:gs>
            <a:gs pos="41000">
              <a:srgbClr val="F3C3F0"/>
            </a:gs>
            <a:gs pos="69000">
              <a:srgbClr val="C8F6FC"/>
            </a:gs>
            <a:gs pos="89000">
              <a:srgbClr val="BADD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769" y="2132856"/>
            <a:ext cx="5336461" cy="392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646139"/>
              </p:ext>
            </p:extLst>
          </p:nvPr>
        </p:nvGraphicFramePr>
        <p:xfrm>
          <a:off x="91440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877095"/>
              </p:ext>
            </p:extLst>
          </p:nvPr>
        </p:nvGraphicFramePr>
        <p:xfrm>
          <a:off x="457200" y="1600200"/>
          <a:ext cx="843528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5666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2022-11-28T03:47:14Z</dcterms:modified>
</cp:coreProperties>
</file>