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C30168D-2927-45A9-A0B2-39357566979C}" type="doc">
      <dgm:prSet loTypeId="urn:microsoft.com/office/officeart/2005/8/layout/hList7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F3E834F8-16C8-454C-8398-D0DBE7E9E918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1279C98D-6A49-422F-B240-D521167E3BB3}" type="parTrans" cxnId="{AFB90978-5876-4047-8B77-16A30618F347}">
      <dgm:prSet/>
      <dgm:spPr/>
      <dgm:t>
        <a:bodyPr/>
        <a:lstStyle/>
        <a:p>
          <a:endParaRPr lang="zh-TW" altLang="en-US"/>
        </a:p>
      </dgm:t>
    </dgm:pt>
    <dgm:pt modelId="{3E16FD42-9CFB-4E51-A129-81840B5EB665}" type="sibTrans" cxnId="{AFB90978-5876-4047-8B77-16A30618F347}">
      <dgm:prSet/>
      <dgm:spPr/>
      <dgm:t>
        <a:bodyPr/>
        <a:lstStyle/>
        <a:p>
          <a:endParaRPr lang="zh-TW" altLang="en-US"/>
        </a:p>
      </dgm:t>
    </dgm:pt>
    <dgm:pt modelId="{FF5A6783-9717-4EDD-ABE9-C8D13899B0DC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F6088666-4D53-4474-889D-F0DCE40BF5C0}" type="parTrans" cxnId="{280A59AA-5002-4AE7-9D83-4561680B315A}">
      <dgm:prSet/>
      <dgm:spPr/>
      <dgm:t>
        <a:bodyPr/>
        <a:lstStyle/>
        <a:p>
          <a:endParaRPr lang="zh-TW" altLang="en-US"/>
        </a:p>
      </dgm:t>
    </dgm:pt>
    <dgm:pt modelId="{D3BE7430-920C-4CE4-B247-83EB77D92621}" type="sibTrans" cxnId="{280A59AA-5002-4AE7-9D83-4561680B315A}">
      <dgm:prSet/>
      <dgm:spPr/>
      <dgm:t>
        <a:bodyPr/>
        <a:lstStyle/>
        <a:p>
          <a:endParaRPr lang="zh-TW" altLang="en-US"/>
        </a:p>
      </dgm:t>
    </dgm:pt>
    <dgm:pt modelId="{83C97852-2ED6-4157-A8FA-0682E032291E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31C70114-389F-48F2-A915-0B6EAE81F3CD}" type="parTrans" cxnId="{115D2309-9B46-44A9-B256-78220AA82C71}">
      <dgm:prSet/>
      <dgm:spPr/>
      <dgm:t>
        <a:bodyPr/>
        <a:lstStyle/>
        <a:p>
          <a:endParaRPr lang="zh-TW" altLang="en-US"/>
        </a:p>
      </dgm:t>
    </dgm:pt>
    <dgm:pt modelId="{FDC19433-8584-4FD8-BF95-677263108EEC}" type="sibTrans" cxnId="{115D2309-9B46-44A9-B256-78220AA82C71}">
      <dgm:prSet/>
      <dgm:spPr/>
      <dgm:t>
        <a:bodyPr/>
        <a:lstStyle/>
        <a:p>
          <a:endParaRPr lang="zh-TW" altLang="en-US"/>
        </a:p>
      </dgm:t>
    </dgm:pt>
    <dgm:pt modelId="{A1348C1C-609B-43A9-9897-5EAECC38379A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305ACDC2-23D6-4587-B33C-E5B2C09D4D3D}" type="parTrans" cxnId="{E69427E1-4F94-4FD6-BC38-9ECA979DABF9}">
      <dgm:prSet/>
      <dgm:spPr/>
      <dgm:t>
        <a:bodyPr/>
        <a:lstStyle/>
        <a:p>
          <a:endParaRPr lang="zh-TW" altLang="en-US"/>
        </a:p>
      </dgm:t>
    </dgm:pt>
    <dgm:pt modelId="{3C72CC0C-CA48-4B4B-903B-467593B8F4D1}" type="sibTrans" cxnId="{E69427E1-4F94-4FD6-BC38-9ECA979DABF9}">
      <dgm:prSet/>
      <dgm:spPr/>
      <dgm:t>
        <a:bodyPr/>
        <a:lstStyle/>
        <a:p>
          <a:endParaRPr lang="zh-TW" altLang="en-US"/>
        </a:p>
      </dgm:t>
    </dgm:pt>
    <dgm:pt modelId="{448F80B4-7586-4389-B987-5D7CAF32F9F5}" type="pres">
      <dgm:prSet presAssocID="{AC30168D-2927-45A9-A0B2-39357566979C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E3C6E447-E3FB-42A5-89DD-598CA478BF1A}" type="pres">
      <dgm:prSet presAssocID="{AC30168D-2927-45A9-A0B2-39357566979C}" presName="fgShape" presStyleLbl="fgShp" presStyleIdx="0" presStyleCnt="1"/>
      <dgm:spPr/>
    </dgm:pt>
    <dgm:pt modelId="{F782C84D-DF59-4B4A-A2DA-C8348F00E9C1}" type="pres">
      <dgm:prSet presAssocID="{AC30168D-2927-45A9-A0B2-39357566979C}" presName="linComp" presStyleCnt="0"/>
      <dgm:spPr/>
    </dgm:pt>
    <dgm:pt modelId="{91A41A52-32C5-4F83-9FEC-D3E0B06E9D0C}" type="pres">
      <dgm:prSet presAssocID="{F3E834F8-16C8-454C-8398-D0DBE7E9E918}" presName="compNode" presStyleCnt="0"/>
      <dgm:spPr/>
    </dgm:pt>
    <dgm:pt modelId="{51D1A786-4CC6-4A8A-B585-12A30BFE215B}" type="pres">
      <dgm:prSet presAssocID="{F3E834F8-16C8-454C-8398-D0DBE7E9E918}" presName="bkgdShape" presStyleLbl="node1" presStyleIdx="0" presStyleCnt="4" custLinFactNeighborX="-95" custLinFactNeighborY="-959"/>
      <dgm:spPr/>
      <dgm:t>
        <a:bodyPr/>
        <a:lstStyle/>
        <a:p>
          <a:endParaRPr lang="zh-TW" altLang="en-US"/>
        </a:p>
      </dgm:t>
    </dgm:pt>
    <dgm:pt modelId="{777018FC-4CFE-4024-B0E0-1103E7EA13D4}" type="pres">
      <dgm:prSet presAssocID="{F3E834F8-16C8-454C-8398-D0DBE7E9E918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098C5E0-CB79-4559-A183-E2F93727548E}" type="pres">
      <dgm:prSet presAssocID="{F3E834F8-16C8-454C-8398-D0DBE7E9E918}" presName="invisiNode" presStyleLbl="node1" presStyleIdx="0" presStyleCnt="4"/>
      <dgm:spPr/>
    </dgm:pt>
    <dgm:pt modelId="{3B89ECCF-197E-46F4-A53C-056FB718E6FA}" type="pres">
      <dgm:prSet presAssocID="{F3E834F8-16C8-454C-8398-D0DBE7E9E918}" presName="imagNode" presStyleLbl="fgImgPlace1" presStyleIdx="0" presStyleCnt="4" custLinFactNeighborX="-1829" custLinFactNeighborY="-1787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C3632CD3-F9B9-457D-9589-7AB0EFEC7EBF}" type="pres">
      <dgm:prSet presAssocID="{3E16FD42-9CFB-4E51-A129-81840B5EB665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ED17181E-C172-42E7-B2FF-7DE1CB361DAE}" type="pres">
      <dgm:prSet presAssocID="{FF5A6783-9717-4EDD-ABE9-C8D13899B0DC}" presName="compNode" presStyleCnt="0"/>
      <dgm:spPr/>
    </dgm:pt>
    <dgm:pt modelId="{A2496F22-0664-4E0C-83FE-5CFEE96F3865}" type="pres">
      <dgm:prSet presAssocID="{FF5A6783-9717-4EDD-ABE9-C8D13899B0DC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E5B87B39-1C63-4C9C-BAAF-84C070EED6A7}" type="pres">
      <dgm:prSet presAssocID="{FF5A6783-9717-4EDD-ABE9-C8D13899B0DC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D58EE83-632E-4D07-97DD-36634363ADD0}" type="pres">
      <dgm:prSet presAssocID="{FF5A6783-9717-4EDD-ABE9-C8D13899B0DC}" presName="invisiNode" presStyleLbl="node1" presStyleIdx="1" presStyleCnt="4"/>
      <dgm:spPr/>
    </dgm:pt>
    <dgm:pt modelId="{BB896371-440A-44C7-81D3-0B3FC73768EC}" type="pres">
      <dgm:prSet presAssocID="{FF5A6783-9717-4EDD-ABE9-C8D13899B0DC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07D55E3F-BFDD-4DCC-A921-DE31F583819A}" type="pres">
      <dgm:prSet presAssocID="{D3BE7430-920C-4CE4-B247-83EB77D92621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D7CEA4BA-C452-4502-A3A7-C7D5D2400103}" type="pres">
      <dgm:prSet presAssocID="{83C97852-2ED6-4157-A8FA-0682E032291E}" presName="compNode" presStyleCnt="0"/>
      <dgm:spPr/>
    </dgm:pt>
    <dgm:pt modelId="{C5F67334-E8C5-41CD-AACF-3856A643A204}" type="pres">
      <dgm:prSet presAssocID="{83C97852-2ED6-4157-A8FA-0682E032291E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F9E9A31A-F963-4227-A4D6-CD6350647A12}" type="pres">
      <dgm:prSet presAssocID="{83C97852-2ED6-4157-A8FA-0682E032291E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7F17083-8C1C-4F05-A335-916855E3A33D}" type="pres">
      <dgm:prSet presAssocID="{83C97852-2ED6-4157-A8FA-0682E032291E}" presName="invisiNode" presStyleLbl="node1" presStyleIdx="2" presStyleCnt="4"/>
      <dgm:spPr/>
    </dgm:pt>
    <dgm:pt modelId="{8CDBAD98-1A24-4807-9403-C3C41987BAD4}" type="pres">
      <dgm:prSet presAssocID="{83C97852-2ED6-4157-A8FA-0682E032291E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9B8856BE-380D-4AB6-9C0D-4B442F1779EC}" type="pres">
      <dgm:prSet presAssocID="{FDC19433-8584-4FD8-BF95-677263108EEC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BECB379B-E05F-4FF4-AC4D-0E3F8988C571}" type="pres">
      <dgm:prSet presAssocID="{A1348C1C-609B-43A9-9897-5EAECC38379A}" presName="compNode" presStyleCnt="0"/>
      <dgm:spPr/>
    </dgm:pt>
    <dgm:pt modelId="{34E0E92B-907C-454B-B695-14B3C2D24226}" type="pres">
      <dgm:prSet presAssocID="{A1348C1C-609B-43A9-9897-5EAECC38379A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2DAC1AE7-227C-497C-9FD2-7CF7017C5571}" type="pres">
      <dgm:prSet presAssocID="{A1348C1C-609B-43A9-9897-5EAECC38379A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FAF3899-DA86-48EB-8B33-2C0F23DA8B91}" type="pres">
      <dgm:prSet presAssocID="{A1348C1C-609B-43A9-9897-5EAECC38379A}" presName="invisiNode" presStyleLbl="node1" presStyleIdx="3" presStyleCnt="4"/>
      <dgm:spPr/>
    </dgm:pt>
    <dgm:pt modelId="{A1F2F778-6A06-4F5A-B50F-75A173F2CEFE}" type="pres">
      <dgm:prSet presAssocID="{A1348C1C-609B-43A9-9897-5EAECC38379A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AFB90978-5876-4047-8B77-16A30618F347}" srcId="{AC30168D-2927-45A9-A0B2-39357566979C}" destId="{F3E834F8-16C8-454C-8398-D0DBE7E9E918}" srcOrd="0" destOrd="0" parTransId="{1279C98D-6A49-422F-B240-D521167E3BB3}" sibTransId="{3E16FD42-9CFB-4E51-A129-81840B5EB665}"/>
    <dgm:cxn modelId="{115D2309-9B46-44A9-B256-78220AA82C71}" srcId="{AC30168D-2927-45A9-A0B2-39357566979C}" destId="{83C97852-2ED6-4157-A8FA-0682E032291E}" srcOrd="2" destOrd="0" parTransId="{31C70114-389F-48F2-A915-0B6EAE81F3CD}" sibTransId="{FDC19433-8584-4FD8-BF95-677263108EEC}"/>
    <dgm:cxn modelId="{6F7075A1-49D0-4DCC-950B-5186676B5E78}" type="presOf" srcId="{83C97852-2ED6-4157-A8FA-0682E032291E}" destId="{C5F67334-E8C5-41CD-AACF-3856A643A204}" srcOrd="0" destOrd="0" presId="urn:microsoft.com/office/officeart/2005/8/layout/hList7"/>
    <dgm:cxn modelId="{67604DFD-F933-4C59-A1B2-628F11187707}" type="presOf" srcId="{A1348C1C-609B-43A9-9897-5EAECC38379A}" destId="{34E0E92B-907C-454B-B695-14B3C2D24226}" srcOrd="0" destOrd="0" presId="urn:microsoft.com/office/officeart/2005/8/layout/hList7"/>
    <dgm:cxn modelId="{CC499B43-998C-4F68-887C-24BA17AF6355}" type="presOf" srcId="{FF5A6783-9717-4EDD-ABE9-C8D13899B0DC}" destId="{E5B87B39-1C63-4C9C-BAAF-84C070EED6A7}" srcOrd="1" destOrd="0" presId="urn:microsoft.com/office/officeart/2005/8/layout/hList7"/>
    <dgm:cxn modelId="{7E4C3125-ADA0-4DE7-9478-492903DB1ECF}" type="presOf" srcId="{83C97852-2ED6-4157-A8FA-0682E032291E}" destId="{F9E9A31A-F963-4227-A4D6-CD6350647A12}" srcOrd="1" destOrd="0" presId="urn:microsoft.com/office/officeart/2005/8/layout/hList7"/>
    <dgm:cxn modelId="{B73B052B-EE66-4397-A40B-CEF60FB48F4B}" type="presOf" srcId="{FDC19433-8584-4FD8-BF95-677263108EEC}" destId="{9B8856BE-380D-4AB6-9C0D-4B442F1779EC}" srcOrd="0" destOrd="0" presId="urn:microsoft.com/office/officeart/2005/8/layout/hList7"/>
    <dgm:cxn modelId="{3E8EC750-F44B-45EB-92FE-CEA88E83C606}" type="presOf" srcId="{FF5A6783-9717-4EDD-ABE9-C8D13899B0DC}" destId="{A2496F22-0664-4E0C-83FE-5CFEE96F3865}" srcOrd="0" destOrd="0" presId="urn:microsoft.com/office/officeart/2005/8/layout/hList7"/>
    <dgm:cxn modelId="{280A59AA-5002-4AE7-9D83-4561680B315A}" srcId="{AC30168D-2927-45A9-A0B2-39357566979C}" destId="{FF5A6783-9717-4EDD-ABE9-C8D13899B0DC}" srcOrd="1" destOrd="0" parTransId="{F6088666-4D53-4474-889D-F0DCE40BF5C0}" sibTransId="{D3BE7430-920C-4CE4-B247-83EB77D92621}"/>
    <dgm:cxn modelId="{1E284D4E-F651-42D4-A5AD-B1458060B9C6}" type="presOf" srcId="{AC30168D-2927-45A9-A0B2-39357566979C}" destId="{448F80B4-7586-4389-B987-5D7CAF32F9F5}" srcOrd="0" destOrd="0" presId="urn:microsoft.com/office/officeart/2005/8/layout/hList7"/>
    <dgm:cxn modelId="{E69427E1-4F94-4FD6-BC38-9ECA979DABF9}" srcId="{AC30168D-2927-45A9-A0B2-39357566979C}" destId="{A1348C1C-609B-43A9-9897-5EAECC38379A}" srcOrd="3" destOrd="0" parTransId="{305ACDC2-23D6-4587-B33C-E5B2C09D4D3D}" sibTransId="{3C72CC0C-CA48-4B4B-903B-467593B8F4D1}"/>
    <dgm:cxn modelId="{42DE5733-449E-4749-B12B-F759D1244E12}" type="presOf" srcId="{3E16FD42-9CFB-4E51-A129-81840B5EB665}" destId="{C3632CD3-F9B9-457D-9589-7AB0EFEC7EBF}" srcOrd="0" destOrd="0" presId="urn:microsoft.com/office/officeart/2005/8/layout/hList7"/>
    <dgm:cxn modelId="{3113EA20-A5B2-4288-B52D-585684C17DD1}" type="presOf" srcId="{A1348C1C-609B-43A9-9897-5EAECC38379A}" destId="{2DAC1AE7-227C-497C-9FD2-7CF7017C5571}" srcOrd="1" destOrd="0" presId="urn:microsoft.com/office/officeart/2005/8/layout/hList7"/>
    <dgm:cxn modelId="{20B1102C-9473-44F6-9CB6-F8915A03E83D}" type="presOf" srcId="{D3BE7430-920C-4CE4-B247-83EB77D92621}" destId="{07D55E3F-BFDD-4DCC-A921-DE31F583819A}" srcOrd="0" destOrd="0" presId="urn:microsoft.com/office/officeart/2005/8/layout/hList7"/>
    <dgm:cxn modelId="{0293F24B-624C-4F5C-B790-CCF2107BCB67}" type="presOf" srcId="{F3E834F8-16C8-454C-8398-D0DBE7E9E918}" destId="{777018FC-4CFE-4024-B0E0-1103E7EA13D4}" srcOrd="1" destOrd="0" presId="urn:microsoft.com/office/officeart/2005/8/layout/hList7"/>
    <dgm:cxn modelId="{4086CD7F-D9B1-4090-994A-CEB23F9E28EA}" type="presOf" srcId="{F3E834F8-16C8-454C-8398-D0DBE7E9E918}" destId="{51D1A786-4CC6-4A8A-B585-12A30BFE215B}" srcOrd="0" destOrd="0" presId="urn:microsoft.com/office/officeart/2005/8/layout/hList7"/>
    <dgm:cxn modelId="{638656D5-712B-4B45-9846-768BC7901FD6}" type="presParOf" srcId="{448F80B4-7586-4389-B987-5D7CAF32F9F5}" destId="{E3C6E447-E3FB-42A5-89DD-598CA478BF1A}" srcOrd="0" destOrd="0" presId="urn:microsoft.com/office/officeart/2005/8/layout/hList7"/>
    <dgm:cxn modelId="{4FA040A5-5C62-44E3-9FC5-C5CA57BB1BDC}" type="presParOf" srcId="{448F80B4-7586-4389-B987-5D7CAF32F9F5}" destId="{F782C84D-DF59-4B4A-A2DA-C8348F00E9C1}" srcOrd="1" destOrd="0" presId="urn:microsoft.com/office/officeart/2005/8/layout/hList7"/>
    <dgm:cxn modelId="{3CDA605C-4C52-4873-8539-5E3CC8A40B1D}" type="presParOf" srcId="{F782C84D-DF59-4B4A-A2DA-C8348F00E9C1}" destId="{91A41A52-32C5-4F83-9FEC-D3E0B06E9D0C}" srcOrd="0" destOrd="0" presId="urn:microsoft.com/office/officeart/2005/8/layout/hList7"/>
    <dgm:cxn modelId="{2A92C5A0-2A31-411E-BEB3-F4738024E9CB}" type="presParOf" srcId="{91A41A52-32C5-4F83-9FEC-D3E0B06E9D0C}" destId="{51D1A786-4CC6-4A8A-B585-12A30BFE215B}" srcOrd="0" destOrd="0" presId="urn:microsoft.com/office/officeart/2005/8/layout/hList7"/>
    <dgm:cxn modelId="{059F43FE-CD20-4067-A602-D594EDD62146}" type="presParOf" srcId="{91A41A52-32C5-4F83-9FEC-D3E0B06E9D0C}" destId="{777018FC-4CFE-4024-B0E0-1103E7EA13D4}" srcOrd="1" destOrd="0" presId="urn:microsoft.com/office/officeart/2005/8/layout/hList7"/>
    <dgm:cxn modelId="{92969199-331F-4A60-8DA7-EE79C81255F6}" type="presParOf" srcId="{91A41A52-32C5-4F83-9FEC-D3E0B06E9D0C}" destId="{1098C5E0-CB79-4559-A183-E2F93727548E}" srcOrd="2" destOrd="0" presId="urn:microsoft.com/office/officeart/2005/8/layout/hList7"/>
    <dgm:cxn modelId="{95053CC7-1193-4CB4-8CA6-A59A59F75402}" type="presParOf" srcId="{91A41A52-32C5-4F83-9FEC-D3E0B06E9D0C}" destId="{3B89ECCF-197E-46F4-A53C-056FB718E6FA}" srcOrd="3" destOrd="0" presId="urn:microsoft.com/office/officeart/2005/8/layout/hList7"/>
    <dgm:cxn modelId="{8BC97563-D49F-478D-B1C1-78A2D8FAC8F8}" type="presParOf" srcId="{F782C84D-DF59-4B4A-A2DA-C8348F00E9C1}" destId="{C3632CD3-F9B9-457D-9589-7AB0EFEC7EBF}" srcOrd="1" destOrd="0" presId="urn:microsoft.com/office/officeart/2005/8/layout/hList7"/>
    <dgm:cxn modelId="{9D4EC22F-E566-4616-BF8F-67C6F9303E06}" type="presParOf" srcId="{F782C84D-DF59-4B4A-A2DA-C8348F00E9C1}" destId="{ED17181E-C172-42E7-B2FF-7DE1CB361DAE}" srcOrd="2" destOrd="0" presId="urn:microsoft.com/office/officeart/2005/8/layout/hList7"/>
    <dgm:cxn modelId="{D0B00FA7-BD0C-4C2C-A118-F699F5DB90A8}" type="presParOf" srcId="{ED17181E-C172-42E7-B2FF-7DE1CB361DAE}" destId="{A2496F22-0664-4E0C-83FE-5CFEE96F3865}" srcOrd="0" destOrd="0" presId="urn:microsoft.com/office/officeart/2005/8/layout/hList7"/>
    <dgm:cxn modelId="{5B7C63ED-F0AA-4424-B7D9-0A44B7B0E38E}" type="presParOf" srcId="{ED17181E-C172-42E7-B2FF-7DE1CB361DAE}" destId="{E5B87B39-1C63-4C9C-BAAF-84C070EED6A7}" srcOrd="1" destOrd="0" presId="urn:microsoft.com/office/officeart/2005/8/layout/hList7"/>
    <dgm:cxn modelId="{7B3D8D28-D1DD-43C5-9D9D-1C067CD54CC9}" type="presParOf" srcId="{ED17181E-C172-42E7-B2FF-7DE1CB361DAE}" destId="{1D58EE83-632E-4D07-97DD-36634363ADD0}" srcOrd="2" destOrd="0" presId="urn:microsoft.com/office/officeart/2005/8/layout/hList7"/>
    <dgm:cxn modelId="{03A394D5-22D5-4ECC-9528-73B18E1BE9CD}" type="presParOf" srcId="{ED17181E-C172-42E7-B2FF-7DE1CB361DAE}" destId="{BB896371-440A-44C7-81D3-0B3FC73768EC}" srcOrd="3" destOrd="0" presId="urn:microsoft.com/office/officeart/2005/8/layout/hList7"/>
    <dgm:cxn modelId="{7434C2FD-2968-494C-BAA1-BC4FEB5BF9D7}" type="presParOf" srcId="{F782C84D-DF59-4B4A-A2DA-C8348F00E9C1}" destId="{07D55E3F-BFDD-4DCC-A921-DE31F583819A}" srcOrd="3" destOrd="0" presId="urn:microsoft.com/office/officeart/2005/8/layout/hList7"/>
    <dgm:cxn modelId="{A403521C-E2C7-4494-BB11-4E796C458E28}" type="presParOf" srcId="{F782C84D-DF59-4B4A-A2DA-C8348F00E9C1}" destId="{D7CEA4BA-C452-4502-A3A7-C7D5D2400103}" srcOrd="4" destOrd="0" presId="urn:microsoft.com/office/officeart/2005/8/layout/hList7"/>
    <dgm:cxn modelId="{9CEF02F4-5B2A-44D6-8485-2C5FEB508FBE}" type="presParOf" srcId="{D7CEA4BA-C452-4502-A3A7-C7D5D2400103}" destId="{C5F67334-E8C5-41CD-AACF-3856A643A204}" srcOrd="0" destOrd="0" presId="urn:microsoft.com/office/officeart/2005/8/layout/hList7"/>
    <dgm:cxn modelId="{778A6CA4-B801-496C-AFF5-2BD10B37DC2C}" type="presParOf" srcId="{D7CEA4BA-C452-4502-A3A7-C7D5D2400103}" destId="{F9E9A31A-F963-4227-A4D6-CD6350647A12}" srcOrd="1" destOrd="0" presId="urn:microsoft.com/office/officeart/2005/8/layout/hList7"/>
    <dgm:cxn modelId="{73393BFE-C97B-4556-8890-D6CF12B966FB}" type="presParOf" srcId="{D7CEA4BA-C452-4502-A3A7-C7D5D2400103}" destId="{A7F17083-8C1C-4F05-A335-916855E3A33D}" srcOrd="2" destOrd="0" presId="urn:microsoft.com/office/officeart/2005/8/layout/hList7"/>
    <dgm:cxn modelId="{85355DBB-D52B-47AF-95DA-0F6FE4E462C1}" type="presParOf" srcId="{D7CEA4BA-C452-4502-A3A7-C7D5D2400103}" destId="{8CDBAD98-1A24-4807-9403-C3C41987BAD4}" srcOrd="3" destOrd="0" presId="urn:microsoft.com/office/officeart/2005/8/layout/hList7"/>
    <dgm:cxn modelId="{5687B396-E5F8-4774-A3E8-C419562BC035}" type="presParOf" srcId="{F782C84D-DF59-4B4A-A2DA-C8348F00E9C1}" destId="{9B8856BE-380D-4AB6-9C0D-4B442F1779EC}" srcOrd="5" destOrd="0" presId="urn:microsoft.com/office/officeart/2005/8/layout/hList7"/>
    <dgm:cxn modelId="{92545F6A-7A6E-464C-B256-C313E49B9393}" type="presParOf" srcId="{F782C84D-DF59-4B4A-A2DA-C8348F00E9C1}" destId="{BECB379B-E05F-4FF4-AC4D-0E3F8988C571}" srcOrd="6" destOrd="0" presId="urn:microsoft.com/office/officeart/2005/8/layout/hList7"/>
    <dgm:cxn modelId="{A06FCF61-167B-4942-9983-22470805AEE3}" type="presParOf" srcId="{BECB379B-E05F-4FF4-AC4D-0E3F8988C571}" destId="{34E0E92B-907C-454B-B695-14B3C2D24226}" srcOrd="0" destOrd="0" presId="urn:microsoft.com/office/officeart/2005/8/layout/hList7"/>
    <dgm:cxn modelId="{752504CC-573E-4CA8-82C5-7223386D4A6B}" type="presParOf" srcId="{BECB379B-E05F-4FF4-AC4D-0E3F8988C571}" destId="{2DAC1AE7-227C-497C-9FD2-7CF7017C5571}" srcOrd="1" destOrd="0" presId="urn:microsoft.com/office/officeart/2005/8/layout/hList7"/>
    <dgm:cxn modelId="{5D20414C-A9E1-46BF-A187-596584A36408}" type="presParOf" srcId="{BECB379B-E05F-4FF4-AC4D-0E3F8988C571}" destId="{4FAF3899-DA86-48EB-8B33-2C0F23DA8B91}" srcOrd="2" destOrd="0" presId="urn:microsoft.com/office/officeart/2005/8/layout/hList7"/>
    <dgm:cxn modelId="{9779DB46-67C1-4169-A4A7-703B70B28101}" type="presParOf" srcId="{BECB379B-E05F-4FF4-AC4D-0E3F8988C571}" destId="{A1F2F778-6A06-4F5A-B50F-75A173F2CEFE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99DEAAA-53A9-4E13-B3EA-EA67B294258F}" type="doc">
      <dgm:prSet loTypeId="urn:microsoft.com/office/officeart/2008/layout/TitledPictureBlocks" loCatId="picture" qsTypeId="urn:microsoft.com/office/officeart/2005/8/quickstyle/simple4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43ADED9E-6415-4376-A590-834DEEF90E72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E3E778F7-F0D5-44BA-A72F-6D750BAC971E}" type="parTrans" cxnId="{FD8716A2-B045-441E-A196-EB067A03291F}">
      <dgm:prSet/>
      <dgm:spPr/>
      <dgm:t>
        <a:bodyPr/>
        <a:lstStyle/>
        <a:p>
          <a:endParaRPr lang="zh-TW" altLang="en-US"/>
        </a:p>
      </dgm:t>
    </dgm:pt>
    <dgm:pt modelId="{93563008-4933-490C-AB51-0767769E2065}" type="sibTrans" cxnId="{FD8716A2-B045-441E-A196-EB067A03291F}">
      <dgm:prSet/>
      <dgm:spPr/>
      <dgm:t>
        <a:bodyPr/>
        <a:lstStyle/>
        <a:p>
          <a:endParaRPr lang="zh-TW" altLang="en-US"/>
        </a:p>
      </dgm:t>
    </dgm:pt>
    <dgm:pt modelId="{1513963B-538E-4CED-8F4D-8295974A62CD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072514FF-1248-44EC-B3B4-D8909415393E}" type="parTrans" cxnId="{AF8A43CD-5392-46EF-BCBD-6056B0D3D146}">
      <dgm:prSet/>
      <dgm:spPr/>
      <dgm:t>
        <a:bodyPr/>
        <a:lstStyle/>
        <a:p>
          <a:endParaRPr lang="zh-TW" altLang="en-US"/>
        </a:p>
      </dgm:t>
    </dgm:pt>
    <dgm:pt modelId="{AC82271E-CDA2-431E-97EA-6AE26B3C110C}" type="sibTrans" cxnId="{AF8A43CD-5392-46EF-BCBD-6056B0D3D146}">
      <dgm:prSet/>
      <dgm:spPr/>
      <dgm:t>
        <a:bodyPr/>
        <a:lstStyle/>
        <a:p>
          <a:endParaRPr lang="zh-TW" altLang="en-US"/>
        </a:p>
      </dgm:t>
    </dgm:pt>
    <dgm:pt modelId="{1E38C96B-45C3-46E8-B299-FFA89C869545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FA08DBF6-4965-4061-8DAF-F88E963950B2}" type="parTrans" cxnId="{2893463E-64C9-499C-A439-2746BD81CF81}">
      <dgm:prSet/>
      <dgm:spPr/>
      <dgm:t>
        <a:bodyPr/>
        <a:lstStyle/>
        <a:p>
          <a:endParaRPr lang="zh-TW" altLang="en-US"/>
        </a:p>
      </dgm:t>
    </dgm:pt>
    <dgm:pt modelId="{61B8A7C7-314D-4BCA-99AA-481C14C9BAF3}" type="sibTrans" cxnId="{2893463E-64C9-499C-A439-2746BD81CF81}">
      <dgm:prSet/>
      <dgm:spPr/>
      <dgm:t>
        <a:bodyPr/>
        <a:lstStyle/>
        <a:p>
          <a:endParaRPr lang="zh-TW" altLang="en-US"/>
        </a:p>
      </dgm:t>
    </dgm:pt>
    <dgm:pt modelId="{79435D0C-A805-40D8-8BF8-C28087AA5A36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582FBFFC-88E2-42BB-8D38-023F9714029B}" type="parTrans" cxnId="{0560FC64-BDB4-4056-933F-18403E5F9B63}">
      <dgm:prSet/>
      <dgm:spPr/>
      <dgm:t>
        <a:bodyPr/>
        <a:lstStyle/>
        <a:p>
          <a:endParaRPr lang="zh-TW" altLang="en-US"/>
        </a:p>
      </dgm:t>
    </dgm:pt>
    <dgm:pt modelId="{7D740F16-24AA-4469-BE38-5AA1866B1388}" type="sibTrans" cxnId="{0560FC64-BDB4-4056-933F-18403E5F9B63}">
      <dgm:prSet/>
      <dgm:spPr/>
      <dgm:t>
        <a:bodyPr/>
        <a:lstStyle/>
        <a:p>
          <a:endParaRPr lang="zh-TW" altLang="en-US"/>
        </a:p>
      </dgm:t>
    </dgm:pt>
    <dgm:pt modelId="{F9AEBF31-C018-4D04-BAA3-CDA384607DA5}" type="pres">
      <dgm:prSet presAssocID="{D99DEAAA-53A9-4E13-B3EA-EA67B294258F}" presName="rootNode" presStyleCnt="0">
        <dgm:presLayoutVars>
          <dgm:chMax/>
          <dgm:chPref/>
          <dgm:dir/>
          <dgm:animLvl val="lvl"/>
        </dgm:presLayoutVars>
      </dgm:prSet>
      <dgm:spPr/>
    </dgm:pt>
    <dgm:pt modelId="{D7685924-8732-41EB-AF0B-97A05E8CD889}" type="pres">
      <dgm:prSet presAssocID="{43ADED9E-6415-4376-A590-834DEEF90E72}" presName="composite" presStyleCnt="0"/>
      <dgm:spPr/>
    </dgm:pt>
    <dgm:pt modelId="{1303542B-5B4A-4BF8-AAB7-126019FD2A55}" type="pres">
      <dgm:prSet presAssocID="{43ADED9E-6415-4376-A590-834DEEF90E72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D1BE23E0-0EF7-4D15-A05C-F54C11F34827}" type="pres">
      <dgm:prSet presAssocID="{43ADED9E-6415-4376-A590-834DEEF90E72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EE26ADDA-FAB3-4D7C-B5F6-C121DE3E369C}" type="pres">
      <dgm:prSet presAssocID="{43ADED9E-6415-4376-A590-834DEEF90E72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E8648A66-51E7-40B0-95EE-824BB3DDBBD6}" type="pres">
      <dgm:prSet presAssocID="{93563008-4933-490C-AB51-0767769E2065}" presName="sibTrans" presStyleCnt="0"/>
      <dgm:spPr/>
    </dgm:pt>
    <dgm:pt modelId="{FB7C4A5A-6604-456C-8834-4AE94D5C277E}" type="pres">
      <dgm:prSet presAssocID="{1E38C96B-45C3-46E8-B299-FFA89C869545}" presName="composite" presStyleCnt="0"/>
      <dgm:spPr/>
    </dgm:pt>
    <dgm:pt modelId="{F9A2F568-FD3A-46B4-9E89-8F5025514267}" type="pres">
      <dgm:prSet presAssocID="{1E38C96B-45C3-46E8-B299-FFA89C869545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5FA7C33C-DE23-4A56-8856-A911B6450114}" type="pres">
      <dgm:prSet presAssocID="{1E38C96B-45C3-46E8-B299-FFA89C869545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EEF049AF-FBD9-4232-8F45-D8B986E8B537}" type="pres">
      <dgm:prSet presAssocID="{1E38C96B-45C3-46E8-B299-FFA89C869545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AF8A43CD-5392-46EF-BCBD-6056B0D3D146}" srcId="{43ADED9E-6415-4376-A590-834DEEF90E72}" destId="{1513963B-538E-4CED-8F4D-8295974A62CD}" srcOrd="0" destOrd="0" parTransId="{072514FF-1248-44EC-B3B4-D8909415393E}" sibTransId="{AC82271E-CDA2-431E-97EA-6AE26B3C110C}"/>
    <dgm:cxn modelId="{F5AD25A4-BB0C-46C0-B50D-B1025BFFFEED}" type="presOf" srcId="{79435D0C-A805-40D8-8BF8-C28087AA5A36}" destId="{EEF049AF-FBD9-4232-8F45-D8B986E8B537}" srcOrd="0" destOrd="0" presId="urn:microsoft.com/office/officeart/2008/layout/TitledPictureBlocks"/>
    <dgm:cxn modelId="{2893463E-64C9-499C-A439-2746BD81CF81}" srcId="{D99DEAAA-53A9-4E13-B3EA-EA67B294258F}" destId="{1E38C96B-45C3-46E8-B299-FFA89C869545}" srcOrd="1" destOrd="0" parTransId="{FA08DBF6-4965-4061-8DAF-F88E963950B2}" sibTransId="{61B8A7C7-314D-4BCA-99AA-481C14C9BAF3}"/>
    <dgm:cxn modelId="{3E221848-12BA-4A14-B245-976605CA6649}" type="presOf" srcId="{D99DEAAA-53A9-4E13-B3EA-EA67B294258F}" destId="{F9AEBF31-C018-4D04-BAA3-CDA384607DA5}" srcOrd="0" destOrd="0" presId="urn:microsoft.com/office/officeart/2008/layout/TitledPictureBlocks"/>
    <dgm:cxn modelId="{25BFADDF-2F9E-44A9-B69E-10BFC442E721}" type="presOf" srcId="{43ADED9E-6415-4376-A590-834DEEF90E72}" destId="{1303542B-5B4A-4BF8-AAB7-126019FD2A55}" srcOrd="0" destOrd="0" presId="urn:microsoft.com/office/officeart/2008/layout/TitledPictureBlocks"/>
    <dgm:cxn modelId="{3D4239F4-2937-459D-A776-6AB23268A66C}" type="presOf" srcId="{1513963B-538E-4CED-8F4D-8295974A62CD}" destId="{EE26ADDA-FAB3-4D7C-B5F6-C121DE3E369C}" srcOrd="0" destOrd="0" presId="urn:microsoft.com/office/officeart/2008/layout/TitledPictureBlocks"/>
    <dgm:cxn modelId="{0560FC64-BDB4-4056-933F-18403E5F9B63}" srcId="{1E38C96B-45C3-46E8-B299-FFA89C869545}" destId="{79435D0C-A805-40D8-8BF8-C28087AA5A36}" srcOrd="0" destOrd="0" parTransId="{582FBFFC-88E2-42BB-8D38-023F9714029B}" sibTransId="{7D740F16-24AA-4469-BE38-5AA1866B1388}"/>
    <dgm:cxn modelId="{FD8716A2-B045-441E-A196-EB067A03291F}" srcId="{D99DEAAA-53A9-4E13-B3EA-EA67B294258F}" destId="{43ADED9E-6415-4376-A590-834DEEF90E72}" srcOrd="0" destOrd="0" parTransId="{E3E778F7-F0D5-44BA-A72F-6D750BAC971E}" sibTransId="{93563008-4933-490C-AB51-0767769E2065}"/>
    <dgm:cxn modelId="{D4D0C6DF-330B-46B7-99EF-2E23A27E2FAD}" type="presOf" srcId="{1E38C96B-45C3-46E8-B299-FFA89C869545}" destId="{F9A2F568-FD3A-46B4-9E89-8F5025514267}" srcOrd="0" destOrd="0" presId="urn:microsoft.com/office/officeart/2008/layout/TitledPictureBlocks"/>
    <dgm:cxn modelId="{C9493CE0-2CD1-47A6-8449-13A605CF64C2}" type="presParOf" srcId="{F9AEBF31-C018-4D04-BAA3-CDA384607DA5}" destId="{D7685924-8732-41EB-AF0B-97A05E8CD889}" srcOrd="0" destOrd="0" presId="urn:microsoft.com/office/officeart/2008/layout/TitledPictureBlocks"/>
    <dgm:cxn modelId="{AD9FC093-4952-46C7-9253-C306BAA3F90C}" type="presParOf" srcId="{D7685924-8732-41EB-AF0B-97A05E8CD889}" destId="{1303542B-5B4A-4BF8-AAB7-126019FD2A55}" srcOrd="0" destOrd="0" presId="urn:microsoft.com/office/officeart/2008/layout/TitledPictureBlocks"/>
    <dgm:cxn modelId="{C89449C3-1B63-4636-9B33-1697E3C7A1BC}" type="presParOf" srcId="{D7685924-8732-41EB-AF0B-97A05E8CD889}" destId="{D1BE23E0-0EF7-4D15-A05C-F54C11F34827}" srcOrd="1" destOrd="0" presId="urn:microsoft.com/office/officeart/2008/layout/TitledPictureBlocks"/>
    <dgm:cxn modelId="{1A443E1B-3813-4B07-AABC-ED23B75B08B3}" type="presParOf" srcId="{D7685924-8732-41EB-AF0B-97A05E8CD889}" destId="{EE26ADDA-FAB3-4D7C-B5F6-C121DE3E369C}" srcOrd="2" destOrd="0" presId="urn:microsoft.com/office/officeart/2008/layout/TitledPictureBlocks"/>
    <dgm:cxn modelId="{F7138A98-8A85-4DCB-B229-A1B5D7954862}" type="presParOf" srcId="{F9AEBF31-C018-4D04-BAA3-CDA384607DA5}" destId="{E8648A66-51E7-40B0-95EE-824BB3DDBBD6}" srcOrd="1" destOrd="0" presId="urn:microsoft.com/office/officeart/2008/layout/TitledPictureBlocks"/>
    <dgm:cxn modelId="{76B40C0D-A569-4708-9146-C14C0A932704}" type="presParOf" srcId="{F9AEBF31-C018-4D04-BAA3-CDA384607DA5}" destId="{FB7C4A5A-6604-456C-8834-4AE94D5C277E}" srcOrd="2" destOrd="0" presId="urn:microsoft.com/office/officeart/2008/layout/TitledPictureBlocks"/>
    <dgm:cxn modelId="{A2E49329-584D-44FE-B421-5F122CC7EBE4}" type="presParOf" srcId="{FB7C4A5A-6604-456C-8834-4AE94D5C277E}" destId="{F9A2F568-FD3A-46B4-9E89-8F5025514267}" srcOrd="0" destOrd="0" presId="urn:microsoft.com/office/officeart/2008/layout/TitledPictureBlocks"/>
    <dgm:cxn modelId="{2E502B51-6B02-4A17-9E6C-0AD8D752E4BC}" type="presParOf" srcId="{FB7C4A5A-6604-456C-8834-4AE94D5C277E}" destId="{5FA7C33C-DE23-4A56-8856-A911B6450114}" srcOrd="1" destOrd="0" presId="urn:microsoft.com/office/officeart/2008/layout/TitledPictureBlocks"/>
    <dgm:cxn modelId="{73D56F68-1BC4-4215-A836-7FEB30C95B7C}" type="presParOf" srcId="{FB7C4A5A-6604-456C-8834-4AE94D5C277E}" destId="{EEF049AF-FBD9-4232-8F45-D8B986E8B537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0C4B70C-26C5-4C69-9978-8CC55828FED3}" type="doc">
      <dgm:prSet loTypeId="urn:microsoft.com/office/officeart/2005/8/layout/radial2" loCatId="relationship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zh-TW" altLang="en-US"/>
        </a:p>
      </dgm:t>
    </dgm:pt>
    <dgm:pt modelId="{25A344A0-3B0F-45E5-A263-341DC822E01D}">
      <dgm:prSet/>
      <dgm:spPr/>
      <dgm:t>
        <a:bodyPr/>
        <a:lstStyle/>
        <a:p>
          <a:pPr rtl="0"/>
          <a:r>
            <a:rPr lang="zh-TW" dirty="0" smtClean="0"/>
            <a:t>衛福部疾管署</a:t>
          </a:r>
          <a:endParaRPr lang="zh-TW" dirty="0"/>
        </a:p>
      </dgm:t>
    </dgm:pt>
    <dgm:pt modelId="{CCB0B681-AA06-4AA2-B7F1-C35D8A1748E7}" type="parTrans" cxnId="{2BC30F4A-EBFC-4B97-B38A-0A8D43D9C0DB}">
      <dgm:prSet/>
      <dgm:spPr/>
      <dgm:t>
        <a:bodyPr/>
        <a:lstStyle/>
        <a:p>
          <a:endParaRPr lang="zh-TW" altLang="en-US"/>
        </a:p>
      </dgm:t>
    </dgm:pt>
    <dgm:pt modelId="{E222F7DB-AEEC-434B-8DC2-4F0A25B795D2}" type="sibTrans" cxnId="{2BC30F4A-EBFC-4B97-B38A-0A8D43D9C0DB}">
      <dgm:prSet/>
      <dgm:spPr/>
      <dgm:t>
        <a:bodyPr/>
        <a:lstStyle/>
        <a:p>
          <a:endParaRPr lang="zh-TW" altLang="en-US"/>
        </a:p>
      </dgm:t>
    </dgm:pt>
    <dgm:pt modelId="{BBFBB0B2-8885-4AD2-9B0A-BB4D3A6BDA85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567468A4-238C-44CA-966D-3D8FBB37CC4E}" type="parTrans" cxnId="{B10BB699-2D57-48C6-AFC5-0502CB66EA0A}">
      <dgm:prSet/>
      <dgm:spPr/>
      <dgm:t>
        <a:bodyPr/>
        <a:lstStyle/>
        <a:p>
          <a:endParaRPr lang="zh-TW" altLang="en-US"/>
        </a:p>
      </dgm:t>
    </dgm:pt>
    <dgm:pt modelId="{1AC56A42-9BAA-428C-8D04-8C8B0776E0E1}" type="sibTrans" cxnId="{B10BB699-2D57-48C6-AFC5-0502CB66EA0A}">
      <dgm:prSet/>
      <dgm:spPr/>
      <dgm:t>
        <a:bodyPr/>
        <a:lstStyle/>
        <a:p>
          <a:endParaRPr lang="zh-TW" altLang="en-US"/>
        </a:p>
      </dgm:t>
    </dgm:pt>
    <dgm:pt modelId="{36F979BE-244D-426C-BDBB-50BDB15575CF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7F505E0B-0CB7-4A0B-B2AE-88741723EE2F}" type="parTrans" cxnId="{0D9662FB-B89C-4E86-8F92-873113E06955}">
      <dgm:prSet/>
      <dgm:spPr/>
      <dgm:t>
        <a:bodyPr/>
        <a:lstStyle/>
        <a:p>
          <a:endParaRPr lang="zh-TW" altLang="en-US"/>
        </a:p>
      </dgm:t>
    </dgm:pt>
    <dgm:pt modelId="{35CBFFE4-C7ED-4C14-BB33-D1BEB6F5E87E}" type="sibTrans" cxnId="{0D9662FB-B89C-4E86-8F92-873113E06955}">
      <dgm:prSet/>
      <dgm:spPr/>
      <dgm:t>
        <a:bodyPr/>
        <a:lstStyle/>
        <a:p>
          <a:endParaRPr lang="zh-TW" altLang="en-US"/>
        </a:p>
      </dgm:t>
    </dgm:pt>
    <dgm:pt modelId="{83FF23DC-2F31-40A8-B385-480F59558830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</dgm:pt>
    <dgm:pt modelId="{841591B8-1D6F-4EE8-839B-8883DADACA0C}" type="parTrans" cxnId="{BC9A95D3-BE9D-4D68-A9C7-5C2100AACDA5}">
      <dgm:prSet/>
      <dgm:spPr/>
      <dgm:t>
        <a:bodyPr/>
        <a:lstStyle/>
        <a:p>
          <a:endParaRPr lang="zh-TW" altLang="en-US"/>
        </a:p>
      </dgm:t>
    </dgm:pt>
    <dgm:pt modelId="{E9F5C7B1-6B11-48B4-8D1B-52D511771706}" type="sibTrans" cxnId="{BC9A95D3-BE9D-4D68-A9C7-5C2100AACDA5}">
      <dgm:prSet/>
      <dgm:spPr/>
      <dgm:t>
        <a:bodyPr/>
        <a:lstStyle/>
        <a:p>
          <a:endParaRPr lang="zh-TW" altLang="en-US"/>
        </a:p>
      </dgm:t>
    </dgm:pt>
    <dgm:pt modelId="{7078B030-8215-4FD2-9FF5-75B2B365273C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D76C9F93-1DC2-4C83-AAF6-E8597361FBC8}" type="parTrans" cxnId="{D43573D4-AA50-4A01-9C41-57B1D579C7BF}">
      <dgm:prSet/>
      <dgm:spPr/>
      <dgm:t>
        <a:bodyPr/>
        <a:lstStyle/>
        <a:p>
          <a:endParaRPr lang="zh-TW" altLang="en-US"/>
        </a:p>
      </dgm:t>
    </dgm:pt>
    <dgm:pt modelId="{595F828E-DA1E-4188-9439-84E3EEE32EE7}" type="sibTrans" cxnId="{D43573D4-AA50-4A01-9C41-57B1D579C7BF}">
      <dgm:prSet/>
      <dgm:spPr/>
      <dgm:t>
        <a:bodyPr/>
        <a:lstStyle/>
        <a:p>
          <a:endParaRPr lang="zh-TW" altLang="en-US"/>
        </a:p>
      </dgm:t>
    </dgm:pt>
    <dgm:pt modelId="{C61EC7A4-B80F-4F33-B678-44B830E074F3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D81651BA-2C08-4ABB-9120-ED25A62B9B85}" type="parTrans" cxnId="{4E403B87-5702-45C6-A341-8B82955E3769}">
      <dgm:prSet/>
      <dgm:spPr/>
      <dgm:t>
        <a:bodyPr/>
        <a:lstStyle/>
        <a:p>
          <a:endParaRPr lang="zh-TW" altLang="en-US"/>
        </a:p>
      </dgm:t>
    </dgm:pt>
    <dgm:pt modelId="{521DD033-E585-48BB-99A6-DD5682442135}" type="sibTrans" cxnId="{4E403B87-5702-45C6-A341-8B82955E3769}">
      <dgm:prSet/>
      <dgm:spPr/>
      <dgm:t>
        <a:bodyPr/>
        <a:lstStyle/>
        <a:p>
          <a:endParaRPr lang="zh-TW" altLang="en-US"/>
        </a:p>
      </dgm:t>
    </dgm:pt>
    <dgm:pt modelId="{7E9B91CC-5B36-4197-9F62-80B1247F0B96}" type="pres">
      <dgm:prSet presAssocID="{60C4B70C-26C5-4C69-9978-8CC55828FED3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FBE4C988-EB8B-4DBB-A4CD-733FCD480690}" type="pres">
      <dgm:prSet presAssocID="{60C4B70C-26C5-4C69-9978-8CC55828FED3}" presName="cycle" presStyleCnt="0"/>
      <dgm:spPr/>
    </dgm:pt>
    <dgm:pt modelId="{1A89E143-7DB0-4987-AC1C-7AFEE1DBCE74}" type="pres">
      <dgm:prSet presAssocID="{60C4B70C-26C5-4C69-9978-8CC55828FED3}" presName="centerShape" presStyleCnt="0"/>
      <dgm:spPr/>
    </dgm:pt>
    <dgm:pt modelId="{AF740223-A459-4208-A146-59B4B4806C93}" type="pres">
      <dgm:prSet presAssocID="{60C4B70C-26C5-4C69-9978-8CC55828FED3}" presName="connSite" presStyleLbl="node1" presStyleIdx="0" presStyleCnt="3"/>
      <dgm:spPr/>
    </dgm:pt>
    <dgm:pt modelId="{5B0A2CCD-88D7-4A74-8BFF-93DCC2944804}" type="pres">
      <dgm:prSet presAssocID="{60C4B70C-26C5-4C69-9978-8CC55828FED3}" presName="visible" presStyleLbl="node1" presStyleIdx="0" presStyleCnt="3" custLinFactNeighborX="-2133" custLinFactNeighborY="-767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DA98BCFA-CCB0-4D26-9CC4-26FF382D1666}" type="pres">
      <dgm:prSet presAssocID="{CCB0B681-AA06-4AA2-B7F1-C35D8A1748E7}" presName="Name25" presStyleLbl="parChTrans1D1" presStyleIdx="0" presStyleCnt="2"/>
      <dgm:spPr/>
    </dgm:pt>
    <dgm:pt modelId="{BB04296F-2668-41C0-9BD0-2556781AC79B}" type="pres">
      <dgm:prSet presAssocID="{25A344A0-3B0F-45E5-A263-341DC822E01D}" presName="node" presStyleCnt="0"/>
      <dgm:spPr/>
    </dgm:pt>
    <dgm:pt modelId="{3440A4AC-0C9E-4266-A459-A660135A565E}" type="pres">
      <dgm:prSet presAssocID="{25A344A0-3B0F-45E5-A263-341DC822E01D}" presName="parentNode" presStyleLbl="node1" presStyleIdx="1" presStyleCnt="3">
        <dgm:presLayoutVars>
          <dgm:chMax val="1"/>
          <dgm:bulletEnabled val="1"/>
        </dgm:presLayoutVars>
      </dgm:prSet>
      <dgm:spPr/>
    </dgm:pt>
    <dgm:pt modelId="{4EEE5347-563F-4759-8BDF-6240880EBD57}" type="pres">
      <dgm:prSet presAssocID="{25A344A0-3B0F-45E5-A263-341DC822E01D}" presName="childNode" presStyleLbl="revTx" presStyleIdx="0" presStyleCnt="2">
        <dgm:presLayoutVars>
          <dgm:bulletEnabled val="1"/>
        </dgm:presLayoutVars>
      </dgm:prSet>
      <dgm:spPr/>
    </dgm:pt>
    <dgm:pt modelId="{7C2E9376-A07F-4251-930F-A06E870E8395}" type="pres">
      <dgm:prSet presAssocID="{841591B8-1D6F-4EE8-839B-8883DADACA0C}" presName="Name25" presStyleLbl="parChTrans1D1" presStyleIdx="1" presStyleCnt="2"/>
      <dgm:spPr/>
    </dgm:pt>
    <dgm:pt modelId="{44F3E7D8-F4FF-4913-BD40-80E19B5C6C4B}" type="pres">
      <dgm:prSet presAssocID="{83FF23DC-2F31-40A8-B385-480F59558830}" presName="node" presStyleCnt="0"/>
      <dgm:spPr/>
    </dgm:pt>
    <dgm:pt modelId="{2B1D977D-1E9A-427D-A1C0-53AE35AED909}" type="pres">
      <dgm:prSet presAssocID="{83FF23DC-2F31-40A8-B385-480F59558830}" presName="parentNode" presStyleLbl="node1" presStyleIdx="2" presStyleCnt="3">
        <dgm:presLayoutVars>
          <dgm:chMax val="1"/>
          <dgm:bulletEnabled val="1"/>
        </dgm:presLayoutVars>
      </dgm:prSet>
      <dgm:spPr/>
    </dgm:pt>
    <dgm:pt modelId="{FF517A42-5AB6-4765-827B-DAF17B960C76}" type="pres">
      <dgm:prSet presAssocID="{83FF23DC-2F31-40A8-B385-480F59558830}" presName="childNode" presStyleLbl="revTx" presStyleIdx="1" presStyleCnt="2">
        <dgm:presLayoutVars>
          <dgm:bulletEnabled val="1"/>
        </dgm:presLayoutVars>
      </dgm:prSet>
      <dgm:spPr/>
    </dgm:pt>
  </dgm:ptLst>
  <dgm:cxnLst>
    <dgm:cxn modelId="{978CD19A-1873-4E3E-9F21-7575374780AA}" type="presOf" srcId="{C61EC7A4-B80F-4F33-B678-44B830E074F3}" destId="{FF517A42-5AB6-4765-827B-DAF17B960C76}" srcOrd="0" destOrd="1" presId="urn:microsoft.com/office/officeart/2005/8/layout/radial2"/>
    <dgm:cxn modelId="{69FEAFE7-8670-48FA-82B0-79ADB3B7C627}" type="presOf" srcId="{7078B030-8215-4FD2-9FF5-75B2B365273C}" destId="{FF517A42-5AB6-4765-827B-DAF17B960C76}" srcOrd="0" destOrd="0" presId="urn:microsoft.com/office/officeart/2005/8/layout/radial2"/>
    <dgm:cxn modelId="{4E403B87-5702-45C6-A341-8B82955E3769}" srcId="{83FF23DC-2F31-40A8-B385-480F59558830}" destId="{C61EC7A4-B80F-4F33-B678-44B830E074F3}" srcOrd="1" destOrd="0" parTransId="{D81651BA-2C08-4ABB-9120-ED25A62B9B85}" sibTransId="{521DD033-E585-48BB-99A6-DD5682442135}"/>
    <dgm:cxn modelId="{5E028174-8D5F-40C8-8620-CCD4C572D066}" type="presOf" srcId="{25A344A0-3B0F-45E5-A263-341DC822E01D}" destId="{3440A4AC-0C9E-4266-A459-A660135A565E}" srcOrd="0" destOrd="0" presId="urn:microsoft.com/office/officeart/2005/8/layout/radial2"/>
    <dgm:cxn modelId="{D43573D4-AA50-4A01-9C41-57B1D579C7BF}" srcId="{83FF23DC-2F31-40A8-B385-480F59558830}" destId="{7078B030-8215-4FD2-9FF5-75B2B365273C}" srcOrd="0" destOrd="0" parTransId="{D76C9F93-1DC2-4C83-AAF6-E8597361FBC8}" sibTransId="{595F828E-DA1E-4188-9439-84E3EEE32EE7}"/>
    <dgm:cxn modelId="{75E771B7-81D5-43B4-B241-CE2ECC0BE643}" type="presOf" srcId="{83FF23DC-2F31-40A8-B385-480F59558830}" destId="{2B1D977D-1E9A-427D-A1C0-53AE35AED909}" srcOrd="0" destOrd="0" presId="urn:microsoft.com/office/officeart/2005/8/layout/radial2"/>
    <dgm:cxn modelId="{8E2834B1-5BBC-4311-B597-E5C3F4A93B4F}" type="presOf" srcId="{841591B8-1D6F-4EE8-839B-8883DADACA0C}" destId="{7C2E9376-A07F-4251-930F-A06E870E8395}" srcOrd="0" destOrd="0" presId="urn:microsoft.com/office/officeart/2005/8/layout/radial2"/>
    <dgm:cxn modelId="{3E24A0E4-84ED-4A44-A7BD-43D16FF8CEB0}" type="presOf" srcId="{CCB0B681-AA06-4AA2-B7F1-C35D8A1748E7}" destId="{DA98BCFA-CCB0-4D26-9CC4-26FF382D1666}" srcOrd="0" destOrd="0" presId="urn:microsoft.com/office/officeart/2005/8/layout/radial2"/>
    <dgm:cxn modelId="{9747245F-B269-4573-9DDD-1F668B44BBC8}" type="presOf" srcId="{36F979BE-244D-426C-BDBB-50BDB15575CF}" destId="{4EEE5347-563F-4759-8BDF-6240880EBD57}" srcOrd="0" destOrd="1" presId="urn:microsoft.com/office/officeart/2005/8/layout/radial2"/>
    <dgm:cxn modelId="{4EF89106-5016-4583-B6FD-284C0C8E9A18}" type="presOf" srcId="{BBFBB0B2-8885-4AD2-9B0A-BB4D3A6BDA85}" destId="{4EEE5347-563F-4759-8BDF-6240880EBD57}" srcOrd="0" destOrd="0" presId="urn:microsoft.com/office/officeart/2005/8/layout/radial2"/>
    <dgm:cxn modelId="{2BC30F4A-EBFC-4B97-B38A-0A8D43D9C0DB}" srcId="{60C4B70C-26C5-4C69-9978-8CC55828FED3}" destId="{25A344A0-3B0F-45E5-A263-341DC822E01D}" srcOrd="0" destOrd="0" parTransId="{CCB0B681-AA06-4AA2-B7F1-C35D8A1748E7}" sibTransId="{E222F7DB-AEEC-434B-8DC2-4F0A25B795D2}"/>
    <dgm:cxn modelId="{0D9662FB-B89C-4E86-8F92-873113E06955}" srcId="{25A344A0-3B0F-45E5-A263-341DC822E01D}" destId="{36F979BE-244D-426C-BDBB-50BDB15575CF}" srcOrd="1" destOrd="0" parTransId="{7F505E0B-0CB7-4A0B-B2AE-88741723EE2F}" sibTransId="{35CBFFE4-C7ED-4C14-BB33-D1BEB6F5E87E}"/>
    <dgm:cxn modelId="{BC9A95D3-BE9D-4D68-A9C7-5C2100AACDA5}" srcId="{60C4B70C-26C5-4C69-9978-8CC55828FED3}" destId="{83FF23DC-2F31-40A8-B385-480F59558830}" srcOrd="1" destOrd="0" parTransId="{841591B8-1D6F-4EE8-839B-8883DADACA0C}" sibTransId="{E9F5C7B1-6B11-48B4-8D1B-52D511771706}"/>
    <dgm:cxn modelId="{B10BB699-2D57-48C6-AFC5-0502CB66EA0A}" srcId="{25A344A0-3B0F-45E5-A263-341DC822E01D}" destId="{BBFBB0B2-8885-4AD2-9B0A-BB4D3A6BDA85}" srcOrd="0" destOrd="0" parTransId="{567468A4-238C-44CA-966D-3D8FBB37CC4E}" sibTransId="{1AC56A42-9BAA-428C-8D04-8C8B0776E0E1}"/>
    <dgm:cxn modelId="{05E4AB25-6AF5-4A6C-8208-C2B6E31176EB}" type="presOf" srcId="{60C4B70C-26C5-4C69-9978-8CC55828FED3}" destId="{7E9B91CC-5B36-4197-9F62-80B1247F0B96}" srcOrd="0" destOrd="0" presId="urn:microsoft.com/office/officeart/2005/8/layout/radial2"/>
    <dgm:cxn modelId="{DC3FCEBD-9831-40BB-A7D5-F67721FF3958}" type="presParOf" srcId="{7E9B91CC-5B36-4197-9F62-80B1247F0B96}" destId="{FBE4C988-EB8B-4DBB-A4CD-733FCD480690}" srcOrd="0" destOrd="0" presId="urn:microsoft.com/office/officeart/2005/8/layout/radial2"/>
    <dgm:cxn modelId="{661E9BCF-5A27-4264-A3E1-CD95C75AF947}" type="presParOf" srcId="{FBE4C988-EB8B-4DBB-A4CD-733FCD480690}" destId="{1A89E143-7DB0-4987-AC1C-7AFEE1DBCE74}" srcOrd="0" destOrd="0" presId="urn:microsoft.com/office/officeart/2005/8/layout/radial2"/>
    <dgm:cxn modelId="{F33A8249-DFAA-4843-B31B-2E20F7EAD2AF}" type="presParOf" srcId="{1A89E143-7DB0-4987-AC1C-7AFEE1DBCE74}" destId="{AF740223-A459-4208-A146-59B4B4806C93}" srcOrd="0" destOrd="0" presId="urn:microsoft.com/office/officeart/2005/8/layout/radial2"/>
    <dgm:cxn modelId="{5F8FFB7C-1D31-4BE9-9D32-5AC1A4A57585}" type="presParOf" srcId="{1A89E143-7DB0-4987-AC1C-7AFEE1DBCE74}" destId="{5B0A2CCD-88D7-4A74-8BFF-93DCC2944804}" srcOrd="1" destOrd="0" presId="urn:microsoft.com/office/officeart/2005/8/layout/radial2"/>
    <dgm:cxn modelId="{B3F5570F-79BF-4817-8091-0B7F9AC5237B}" type="presParOf" srcId="{FBE4C988-EB8B-4DBB-A4CD-733FCD480690}" destId="{DA98BCFA-CCB0-4D26-9CC4-26FF382D1666}" srcOrd="1" destOrd="0" presId="urn:microsoft.com/office/officeart/2005/8/layout/radial2"/>
    <dgm:cxn modelId="{B80984AF-D496-447C-8208-2AB3CAC5A6DD}" type="presParOf" srcId="{FBE4C988-EB8B-4DBB-A4CD-733FCD480690}" destId="{BB04296F-2668-41C0-9BD0-2556781AC79B}" srcOrd="2" destOrd="0" presId="urn:microsoft.com/office/officeart/2005/8/layout/radial2"/>
    <dgm:cxn modelId="{A2A47067-8C4D-4A26-A6B3-A53880949455}" type="presParOf" srcId="{BB04296F-2668-41C0-9BD0-2556781AC79B}" destId="{3440A4AC-0C9E-4266-A459-A660135A565E}" srcOrd="0" destOrd="0" presId="urn:microsoft.com/office/officeart/2005/8/layout/radial2"/>
    <dgm:cxn modelId="{EA6256D8-BAAD-4E31-9B2D-7E973F2C3F14}" type="presParOf" srcId="{BB04296F-2668-41C0-9BD0-2556781AC79B}" destId="{4EEE5347-563F-4759-8BDF-6240880EBD57}" srcOrd="1" destOrd="0" presId="urn:microsoft.com/office/officeart/2005/8/layout/radial2"/>
    <dgm:cxn modelId="{39E2C284-14A4-4EF6-B84D-9D683E88830B}" type="presParOf" srcId="{FBE4C988-EB8B-4DBB-A4CD-733FCD480690}" destId="{7C2E9376-A07F-4251-930F-A06E870E8395}" srcOrd="3" destOrd="0" presId="urn:microsoft.com/office/officeart/2005/8/layout/radial2"/>
    <dgm:cxn modelId="{7EE0A587-D3E5-453D-9992-3F287B4EFCA5}" type="presParOf" srcId="{FBE4C988-EB8B-4DBB-A4CD-733FCD480690}" destId="{44F3E7D8-F4FF-4913-BD40-80E19B5C6C4B}" srcOrd="4" destOrd="0" presId="urn:microsoft.com/office/officeart/2005/8/layout/radial2"/>
    <dgm:cxn modelId="{4CEAE19E-C6B6-4DDC-97AA-83B4DE4D6F72}" type="presParOf" srcId="{44F3E7D8-F4FF-4913-BD40-80E19B5C6C4B}" destId="{2B1D977D-1E9A-427D-A1C0-53AE35AED909}" srcOrd="0" destOrd="0" presId="urn:microsoft.com/office/officeart/2005/8/layout/radial2"/>
    <dgm:cxn modelId="{365C882B-8DEC-4AFE-A7FD-23F24F4C64C5}" type="presParOf" srcId="{44F3E7D8-F4FF-4913-BD40-80E19B5C6C4B}" destId="{FF517A42-5AB6-4765-827B-DAF17B960C76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D1A786-4CC6-4A8A-B585-12A30BFE215B}">
      <dsp:nvSpPr>
        <dsp:cNvPr id="0" name=""/>
        <dsp:cNvSpPr/>
      </dsp:nvSpPr>
      <dsp:spPr>
        <a:xfrm>
          <a:off x="8" y="0"/>
          <a:ext cx="2011188" cy="452596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8" y="1810385"/>
        <a:ext cx="2011188" cy="1810385"/>
      </dsp:txXfrm>
    </dsp:sp>
    <dsp:sp modelId="{3B89ECCF-197E-46F4-A53C-056FB718E6FA}">
      <dsp:nvSpPr>
        <dsp:cNvPr id="0" name=""/>
        <dsp:cNvSpPr/>
      </dsp:nvSpPr>
      <dsp:spPr>
        <a:xfrm>
          <a:off x="226374" y="244625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2496F22-0664-4E0C-83FE-5CFEE96F3865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810385"/>
        <a:ext cx="2011188" cy="1810385"/>
      </dsp:txXfrm>
    </dsp:sp>
    <dsp:sp modelId="{BB896371-440A-44C7-81D3-0B3FC73768EC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5F67334-E8C5-41CD-AACF-3856A643A204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8CDBAD98-1A24-4807-9403-C3C41987BAD4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4E0E92B-907C-454B-B695-14B3C2D24226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A1F2F778-6A06-4F5A-B50F-75A173F2CEFE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3C6E447-E3FB-42A5-89DD-598CA478BF1A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BE23E0-0EF7-4D15-A05C-F54C11F34827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E26ADDA-FAB3-4D7C-B5F6-C121DE3E369C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</a:t>
          </a:r>
          <a:r>
            <a:rPr lang="en-US" sz="2500" kern="1200" dirty="0" smtClean="0"/>
            <a:t>3</a:t>
          </a:r>
          <a:r>
            <a:rPr lang="zh-TW" sz="2500" kern="1200" dirty="0" smtClean="0"/>
            <a:t>個步伐</a:t>
          </a:r>
          <a:endParaRPr lang="zh-TW" sz="2500" kern="1200" dirty="0"/>
        </a:p>
      </dsp:txBody>
      <dsp:txXfrm>
        <a:off x="2530540" y="1659838"/>
        <a:ext cx="1279639" cy="1335100"/>
      </dsp:txXfrm>
    </dsp:sp>
    <dsp:sp modelId="{1303542B-5B4A-4BF8-AAB7-126019FD2A55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5925" y="817031"/>
        <a:ext cx="2866518" cy="418227"/>
      </dsp:txXfrm>
    </dsp:sp>
    <dsp:sp modelId="{5FA7C33C-DE23-4A56-8856-A911B6450114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EF049AF-FBD9-4232-8F45-D8B986E8B537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大約手臂的兩倍長</a:t>
          </a:r>
          <a:endParaRPr lang="zh-TW" sz="2500" kern="1200" dirty="0"/>
        </a:p>
      </dsp:txBody>
      <dsp:txXfrm>
        <a:off x="6904223" y="1659838"/>
        <a:ext cx="1279639" cy="1335100"/>
      </dsp:txXfrm>
    </dsp:sp>
    <dsp:sp modelId="{F9A2F568-FD3A-46B4-9E89-8F5025514267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室內至少</a:t>
          </a:r>
          <a:r>
            <a:rPr lang="en-US" sz="1800" kern="1200" smtClean="0"/>
            <a:t>1.5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2E9376-A07F-4251-930F-A06E870E8395}">
      <dsp:nvSpPr>
        <dsp:cNvPr id="0" name=""/>
        <dsp:cNvSpPr/>
      </dsp:nvSpPr>
      <dsp:spPr>
        <a:xfrm rot="1759101">
          <a:off x="2716963" y="3007677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98BCFA-CCB0-4D26-9CC4-26FF382D1666}">
      <dsp:nvSpPr>
        <dsp:cNvPr id="0" name=""/>
        <dsp:cNvSpPr/>
      </dsp:nvSpPr>
      <dsp:spPr>
        <a:xfrm rot="19840899">
          <a:off x="2716963" y="1456146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0A2CCD-88D7-4A74-8BFF-93DCC2944804}">
      <dsp:nvSpPr>
        <dsp:cNvPr id="0" name=""/>
        <dsp:cNvSpPr/>
      </dsp:nvSpPr>
      <dsp:spPr>
        <a:xfrm>
          <a:off x="298386" y="820701"/>
          <a:ext cx="2840980" cy="284098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440A4AC-0C9E-4266-A459-A660135A565E}">
      <dsp:nvSpPr>
        <dsp:cNvPr id="0" name=""/>
        <dsp:cNvSpPr/>
      </dsp:nvSpPr>
      <dsp:spPr>
        <a:xfrm>
          <a:off x="3438686" y="238"/>
          <a:ext cx="1704588" cy="1704588"/>
        </a:xfrm>
        <a:prstGeom prst="ellipse">
          <a:avLst/>
        </a:prstGeom>
        <a:solidFill>
          <a:schemeClr val="accent3">
            <a:hueOff val="5625132"/>
            <a:satOff val="-8440"/>
            <a:lumOff val="-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/>
            <a:t>衛福部疾管署</a:t>
          </a:r>
          <a:endParaRPr lang="zh-TW" sz="3000" kern="1200" dirty="0"/>
        </a:p>
      </dsp:txBody>
      <dsp:txXfrm>
        <a:off x="3688317" y="249869"/>
        <a:ext cx="1205326" cy="1205326"/>
      </dsp:txXfrm>
    </dsp:sp>
    <dsp:sp modelId="{4EEE5347-563F-4759-8BDF-6240880EBD57}">
      <dsp:nvSpPr>
        <dsp:cNvPr id="0" name=""/>
        <dsp:cNvSpPr/>
      </dsp:nvSpPr>
      <dsp:spPr>
        <a:xfrm>
          <a:off x="5313733" y="238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掌握最新疫情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了解防疫議題</a:t>
          </a:r>
          <a:endParaRPr lang="zh-TW" sz="2700" kern="1200" dirty="0"/>
        </a:p>
      </dsp:txBody>
      <dsp:txXfrm>
        <a:off x="5313733" y="238"/>
        <a:ext cx="2556882" cy="1704588"/>
      </dsp:txXfrm>
    </dsp:sp>
    <dsp:sp modelId="{2B1D977D-1E9A-427D-A1C0-53AE35AED909}">
      <dsp:nvSpPr>
        <dsp:cNvPr id="0" name=""/>
        <dsp:cNvSpPr/>
      </dsp:nvSpPr>
      <dsp:spPr>
        <a:xfrm>
          <a:off x="3438686" y="2821136"/>
          <a:ext cx="1704588" cy="1704588"/>
        </a:xfrm>
        <a:prstGeom prst="ellipse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/>
            <a:t>防疫小測驗</a:t>
          </a:r>
          <a:endParaRPr lang="zh-TW" sz="3000" kern="1200" dirty="0"/>
        </a:p>
      </dsp:txBody>
      <dsp:txXfrm>
        <a:off x="3688317" y="3070767"/>
        <a:ext cx="1205326" cy="1205326"/>
      </dsp:txXfrm>
    </dsp:sp>
    <dsp:sp modelId="{FF517A42-5AB6-4765-827B-DAF17B960C76}">
      <dsp:nvSpPr>
        <dsp:cNvPr id="0" name=""/>
        <dsp:cNvSpPr/>
      </dsp:nvSpPr>
      <dsp:spPr>
        <a:xfrm>
          <a:off x="5313733" y="2821136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你的防疫觀念正確嗎？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擊敗新冠病毒，健康久久！</a:t>
          </a:r>
          <a:endParaRPr lang="zh-TW" sz="2700" kern="1200" dirty="0"/>
        </a:p>
      </dsp:txBody>
      <dsp:txXfrm>
        <a:off x="5313733" y="2821136"/>
        <a:ext cx="2556882" cy="17045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>
                <a:latin typeface="文鼎ＰＯＰ－２" panose="020B0609010101010101" pitchFamily="49" charset="-120"/>
                <a:ea typeface="文鼎ＰＯＰ－２" panose="020B0609010101010101" pitchFamily="49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文鼎ＰＯＰ－２" panose="020B0609010101010101" pitchFamily="49" charset="-120"/>
                <a:ea typeface="文鼎ＰＯＰ－２" panose="020B0609010101010101" pitchFamily="49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文鼎ＰＯＰ－２" panose="020B0609010101010101" pitchFamily="49" charset="-120"/>
                <a:ea typeface="文鼎ＰＯＰ－２" panose="020B0609010101010101" pitchFamily="49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文鼎ＰＯＰ－２" panose="020B0609010101010101" pitchFamily="49" charset="-120"/>
                <a:ea typeface="文鼎ＰＯＰ－２" panose="020B0609010101010101" pitchFamily="49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文鼎ＰＯＰ－２" panose="020B0609010101010101" pitchFamily="49" charset="-120"/>
                <a:ea typeface="文鼎ＰＯＰ－２" panose="020B0609010101010101" pitchFamily="49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文鼎ＰＯＰ－２" panose="020B0609010101010101" pitchFamily="49" charset="-120"/>
                <a:ea typeface="文鼎ＰＯＰ－２" panose="020B0609010101010101" pitchFamily="49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0000">
              <a:srgbClr val="80D8F8"/>
            </a:gs>
            <a:gs pos="89000">
              <a:srgbClr val="00B0F0"/>
            </a:gs>
            <a:gs pos="54000">
              <a:srgbClr val="FFFF00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5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文鼎中特明" panose="020B0609010101010101" pitchFamily="49" charset="-120"/>
          <a:ea typeface="文鼎中特明" panose="020B0609010101010101" pitchFamily="49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712" y="2132856"/>
            <a:ext cx="5328592" cy="446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9196217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7941715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8299908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1337</TotalTime>
  <Words>110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文鼎ＰＯＰ－２</vt:lpstr>
      <vt:lpstr>文鼎中特明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52</cp:revision>
  <dcterms:created xsi:type="dcterms:W3CDTF">2014-02-08T16:25:00Z</dcterms:created>
  <dcterms:modified xsi:type="dcterms:W3CDTF">2022-11-28T03:47:58Z</dcterms:modified>
</cp:coreProperties>
</file>