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EF9"/>
    <a:srgbClr val="B7DFFB"/>
    <a:srgbClr val="B2E5FC"/>
    <a:srgbClr val="ADE4F7"/>
    <a:srgbClr val="9FC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779" autoAdjust="0"/>
  </p:normalViewPr>
  <p:slideViewPr>
    <p:cSldViewPr>
      <p:cViewPr varScale="1">
        <p:scale>
          <a:sx n="69" d="100"/>
          <a:sy n="69" d="100"/>
        </p:scale>
        <p:origin x="135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688F0D-4ECF-4256-8855-C5F8CB0C9578}" type="doc">
      <dgm:prSet loTypeId="urn:microsoft.com/office/officeart/2005/8/layout/hList7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31B842A-3C61-4A51-9902-34F97E5399F6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0242374-04A0-4E7D-AA18-7CFB0AF53373}" type="parTrans" cxnId="{5D26BB57-1693-450B-9DD9-5BB2FD70D78F}">
      <dgm:prSet/>
      <dgm:spPr/>
      <dgm:t>
        <a:bodyPr/>
        <a:lstStyle/>
        <a:p>
          <a:endParaRPr lang="zh-TW" altLang="en-US"/>
        </a:p>
      </dgm:t>
    </dgm:pt>
    <dgm:pt modelId="{1FF2C09B-F5B8-474C-852A-275DD30AFA8E}" type="sibTrans" cxnId="{5D26BB57-1693-450B-9DD9-5BB2FD70D78F}">
      <dgm:prSet/>
      <dgm:spPr/>
      <dgm:t>
        <a:bodyPr/>
        <a:lstStyle/>
        <a:p>
          <a:endParaRPr lang="zh-TW" altLang="en-US"/>
        </a:p>
      </dgm:t>
    </dgm:pt>
    <dgm:pt modelId="{BBABC85A-3043-4A10-85D8-25D984028D31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r>
            <a:rPr lang="zh-TW" altLang="en-US" dirty="0" smtClean="0"/>
            <a:t>                            噌 </a:t>
          </a:r>
          <a:r>
            <a:rPr lang="zh-TW" altLang="en-US" dirty="0" smtClean="0"/>
            <a:t>                             </a:t>
          </a:r>
          <a:r>
            <a:rPr lang="zh-TW" altLang="en-US" dirty="0" smtClean="0"/>
            <a:t>收                                                                                                                                                                      </a:t>
          </a:r>
          <a:endParaRPr lang="zh-TW" dirty="0"/>
        </a:p>
      </dgm:t>
    </dgm:pt>
    <dgm:pt modelId="{1450A338-7F41-4D86-A098-171EF586B455}" type="parTrans" cxnId="{A6094420-BA4C-4565-916C-E6B833070C59}">
      <dgm:prSet/>
      <dgm:spPr/>
      <dgm:t>
        <a:bodyPr/>
        <a:lstStyle/>
        <a:p>
          <a:endParaRPr lang="zh-TW" altLang="en-US"/>
        </a:p>
      </dgm:t>
    </dgm:pt>
    <dgm:pt modelId="{3AA440F1-B082-495C-80CF-963100585940}" type="sibTrans" cxnId="{A6094420-BA4C-4565-916C-E6B833070C59}">
      <dgm:prSet/>
      <dgm:spPr/>
      <dgm:t>
        <a:bodyPr/>
        <a:lstStyle/>
        <a:p>
          <a:endParaRPr lang="zh-TW" altLang="en-US"/>
        </a:p>
      </dgm:t>
    </dgm:pt>
    <dgm:pt modelId="{480AA7AD-BE34-4C31-AF3A-370947123AB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BE8B688-4E2A-4D99-A1C2-C1B9F3B0B004}" type="parTrans" cxnId="{E60C8938-E91E-4550-97ED-4D9113856A66}">
      <dgm:prSet/>
      <dgm:spPr/>
      <dgm:t>
        <a:bodyPr/>
        <a:lstStyle/>
        <a:p>
          <a:endParaRPr lang="zh-TW" altLang="en-US"/>
        </a:p>
      </dgm:t>
    </dgm:pt>
    <dgm:pt modelId="{98BB45A9-85FD-46AD-9333-78118281F4FF}" type="sibTrans" cxnId="{E60C8938-E91E-4550-97ED-4D9113856A66}">
      <dgm:prSet/>
      <dgm:spPr/>
      <dgm:t>
        <a:bodyPr/>
        <a:lstStyle/>
        <a:p>
          <a:endParaRPr lang="zh-TW" altLang="en-US"/>
        </a:p>
      </dgm:t>
    </dgm:pt>
    <dgm:pt modelId="{9F784A88-8329-41C1-B34B-815E6CC8BF4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645F18F-4648-4997-8986-4313237E5DE3}" type="parTrans" cxnId="{BD086C23-51D0-4D7B-B9FD-902492FE2F4B}">
      <dgm:prSet/>
      <dgm:spPr/>
      <dgm:t>
        <a:bodyPr/>
        <a:lstStyle/>
        <a:p>
          <a:endParaRPr lang="zh-TW" altLang="en-US"/>
        </a:p>
      </dgm:t>
    </dgm:pt>
    <dgm:pt modelId="{C9C82D3C-0A26-492D-A7CE-175A90DE0F84}" type="sibTrans" cxnId="{BD086C23-51D0-4D7B-B9FD-902492FE2F4B}">
      <dgm:prSet/>
      <dgm:spPr/>
      <dgm:t>
        <a:bodyPr/>
        <a:lstStyle/>
        <a:p>
          <a:endParaRPr lang="zh-TW" altLang="en-US"/>
        </a:p>
      </dgm:t>
    </dgm:pt>
    <dgm:pt modelId="{34D012DD-68D3-47E4-98BE-C2A05636DB22}" type="pres">
      <dgm:prSet presAssocID="{87688F0D-4ECF-4256-8855-C5F8CB0C957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1B92451-50C3-413A-B384-AAF0CAB56BF7}" type="pres">
      <dgm:prSet presAssocID="{87688F0D-4ECF-4256-8855-C5F8CB0C9578}" presName="fgShape" presStyleLbl="fgShp" presStyleIdx="0" presStyleCnt="1"/>
      <dgm:spPr/>
    </dgm:pt>
    <dgm:pt modelId="{2BFD1945-69E3-42EB-9B12-9C0AE00DFCC7}" type="pres">
      <dgm:prSet presAssocID="{87688F0D-4ECF-4256-8855-C5F8CB0C9578}" presName="linComp" presStyleCnt="0"/>
      <dgm:spPr/>
    </dgm:pt>
    <dgm:pt modelId="{3000BFF8-AC73-4F2D-8A51-E4429A33F2D0}" type="pres">
      <dgm:prSet presAssocID="{131B842A-3C61-4A51-9902-34F97E5399F6}" presName="compNode" presStyleCnt="0"/>
      <dgm:spPr/>
    </dgm:pt>
    <dgm:pt modelId="{07591E42-BFD6-457E-ADE7-A0FFDD0D7E2A}" type="pres">
      <dgm:prSet presAssocID="{131B842A-3C61-4A51-9902-34F97E5399F6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1EA87DC-C9B0-4D53-BE6A-DA350E6AA54B}" type="pres">
      <dgm:prSet presAssocID="{131B842A-3C61-4A51-9902-34F97E5399F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7BB60D-C3BA-42DA-9062-DC5298CF5EBD}" type="pres">
      <dgm:prSet presAssocID="{131B842A-3C61-4A51-9902-34F97E5399F6}" presName="invisiNode" presStyleLbl="node1" presStyleIdx="0" presStyleCnt="4"/>
      <dgm:spPr/>
    </dgm:pt>
    <dgm:pt modelId="{B682FC16-B70F-42E0-BFA1-80A76C43F82B}" type="pres">
      <dgm:prSet presAssocID="{131B842A-3C61-4A51-9902-34F97E5399F6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D143523-D540-49DC-9735-591C384EB704}" type="pres">
      <dgm:prSet presAssocID="{1FF2C09B-F5B8-474C-852A-275DD30AFA8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B1F86EC-8411-4BD5-9216-A1EA65E84EAB}" type="pres">
      <dgm:prSet presAssocID="{BBABC85A-3043-4A10-85D8-25D984028D31}" presName="compNode" presStyleCnt="0"/>
      <dgm:spPr/>
    </dgm:pt>
    <dgm:pt modelId="{A41F5231-CA7D-428D-87CD-1AE646000A93}" type="pres">
      <dgm:prSet presAssocID="{BBABC85A-3043-4A10-85D8-25D984028D31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E6D2E86-5C22-4AD3-97C8-092743AA9E9F}" type="pres">
      <dgm:prSet presAssocID="{BBABC85A-3043-4A10-85D8-25D984028D3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E9E2E7-CC43-4F51-8042-4EB0DC0D5676}" type="pres">
      <dgm:prSet presAssocID="{BBABC85A-3043-4A10-85D8-25D984028D31}" presName="invisiNode" presStyleLbl="node1" presStyleIdx="1" presStyleCnt="4"/>
      <dgm:spPr/>
    </dgm:pt>
    <dgm:pt modelId="{A1C2D618-9DDF-4EEE-9846-7A823F6CC529}" type="pres">
      <dgm:prSet presAssocID="{BBABC85A-3043-4A10-85D8-25D984028D31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084CF8E-7F13-4B45-A3EE-608226ADDCB7}" type="pres">
      <dgm:prSet presAssocID="{3AA440F1-B082-495C-80CF-96310058594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2A0917B-C212-4209-AFB9-DDD030702F22}" type="pres">
      <dgm:prSet presAssocID="{480AA7AD-BE34-4C31-AF3A-370947123ABF}" presName="compNode" presStyleCnt="0"/>
      <dgm:spPr/>
    </dgm:pt>
    <dgm:pt modelId="{F21A0175-1828-4EBA-A582-EACBF332EC14}" type="pres">
      <dgm:prSet presAssocID="{480AA7AD-BE34-4C31-AF3A-370947123AB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A38136E-6A74-4920-81F4-AEAEB980BD02}" type="pres">
      <dgm:prSet presAssocID="{480AA7AD-BE34-4C31-AF3A-370947123AB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F80EC7-DBB5-4CE3-92A6-CF9E959A5F58}" type="pres">
      <dgm:prSet presAssocID="{480AA7AD-BE34-4C31-AF3A-370947123ABF}" presName="invisiNode" presStyleLbl="node1" presStyleIdx="2" presStyleCnt="4"/>
      <dgm:spPr/>
    </dgm:pt>
    <dgm:pt modelId="{A4B943B3-27DE-4047-92B8-22E70CFD7DF7}" type="pres">
      <dgm:prSet presAssocID="{480AA7AD-BE34-4C31-AF3A-370947123AB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8F9B921-1B60-40EA-9E96-FA60DEFF6C38}" type="pres">
      <dgm:prSet presAssocID="{98BB45A9-85FD-46AD-9333-78118281F4F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9C92595-6473-4BAF-B8B8-3F63330758BA}" type="pres">
      <dgm:prSet presAssocID="{9F784A88-8329-41C1-B34B-815E6CC8BF45}" presName="compNode" presStyleCnt="0"/>
      <dgm:spPr/>
    </dgm:pt>
    <dgm:pt modelId="{21A4EF2A-6147-466B-884A-7804402207CD}" type="pres">
      <dgm:prSet presAssocID="{9F784A88-8329-41C1-B34B-815E6CC8BF4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BACA8DB-7998-439B-ABD3-024DFF0E3155}" type="pres">
      <dgm:prSet presAssocID="{9F784A88-8329-41C1-B34B-815E6CC8BF4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6A95BC-7B53-445D-BA81-E1F3EF6516C2}" type="pres">
      <dgm:prSet presAssocID="{9F784A88-8329-41C1-B34B-815E6CC8BF45}" presName="invisiNode" presStyleLbl="node1" presStyleIdx="3" presStyleCnt="4"/>
      <dgm:spPr/>
    </dgm:pt>
    <dgm:pt modelId="{22A64774-7DB4-42DA-92A5-CADD902F36E6}" type="pres">
      <dgm:prSet presAssocID="{9F784A88-8329-41C1-B34B-815E6CC8BF4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7455EDB-7436-4C65-9597-90EABC796D61}" type="presOf" srcId="{131B842A-3C61-4A51-9902-34F97E5399F6}" destId="{07591E42-BFD6-457E-ADE7-A0FFDD0D7E2A}" srcOrd="0" destOrd="0" presId="urn:microsoft.com/office/officeart/2005/8/layout/hList7"/>
    <dgm:cxn modelId="{4C5D61DD-F0F9-419A-9DDC-42BB8AF1A63E}" type="presOf" srcId="{9F784A88-8329-41C1-B34B-815E6CC8BF45}" destId="{21A4EF2A-6147-466B-884A-7804402207CD}" srcOrd="0" destOrd="0" presId="urn:microsoft.com/office/officeart/2005/8/layout/hList7"/>
    <dgm:cxn modelId="{01F10EC4-1007-4822-BDFE-655130539E3A}" type="presOf" srcId="{BBABC85A-3043-4A10-85D8-25D984028D31}" destId="{DE6D2E86-5C22-4AD3-97C8-092743AA9E9F}" srcOrd="1" destOrd="0" presId="urn:microsoft.com/office/officeart/2005/8/layout/hList7"/>
    <dgm:cxn modelId="{50B9B639-9377-4662-85F2-2BB47C965E28}" type="presOf" srcId="{480AA7AD-BE34-4C31-AF3A-370947123ABF}" destId="{4A38136E-6A74-4920-81F4-AEAEB980BD02}" srcOrd="1" destOrd="0" presId="urn:microsoft.com/office/officeart/2005/8/layout/hList7"/>
    <dgm:cxn modelId="{E60C8938-E91E-4550-97ED-4D9113856A66}" srcId="{87688F0D-4ECF-4256-8855-C5F8CB0C9578}" destId="{480AA7AD-BE34-4C31-AF3A-370947123ABF}" srcOrd="2" destOrd="0" parTransId="{6BE8B688-4E2A-4D99-A1C2-C1B9F3B0B004}" sibTransId="{98BB45A9-85FD-46AD-9333-78118281F4FF}"/>
    <dgm:cxn modelId="{F972CA3E-CCF2-4412-BAA5-DA3954E385FC}" type="presOf" srcId="{131B842A-3C61-4A51-9902-34F97E5399F6}" destId="{81EA87DC-C9B0-4D53-BE6A-DA350E6AA54B}" srcOrd="1" destOrd="0" presId="urn:microsoft.com/office/officeart/2005/8/layout/hList7"/>
    <dgm:cxn modelId="{BD086C23-51D0-4D7B-B9FD-902492FE2F4B}" srcId="{87688F0D-4ECF-4256-8855-C5F8CB0C9578}" destId="{9F784A88-8329-41C1-B34B-815E6CC8BF45}" srcOrd="3" destOrd="0" parTransId="{A645F18F-4648-4997-8986-4313237E5DE3}" sibTransId="{C9C82D3C-0A26-492D-A7CE-175A90DE0F84}"/>
    <dgm:cxn modelId="{A6094420-BA4C-4565-916C-E6B833070C59}" srcId="{87688F0D-4ECF-4256-8855-C5F8CB0C9578}" destId="{BBABC85A-3043-4A10-85D8-25D984028D31}" srcOrd="1" destOrd="0" parTransId="{1450A338-7F41-4D86-A098-171EF586B455}" sibTransId="{3AA440F1-B082-495C-80CF-963100585940}"/>
    <dgm:cxn modelId="{5D26BB57-1693-450B-9DD9-5BB2FD70D78F}" srcId="{87688F0D-4ECF-4256-8855-C5F8CB0C9578}" destId="{131B842A-3C61-4A51-9902-34F97E5399F6}" srcOrd="0" destOrd="0" parTransId="{00242374-04A0-4E7D-AA18-7CFB0AF53373}" sibTransId="{1FF2C09B-F5B8-474C-852A-275DD30AFA8E}"/>
    <dgm:cxn modelId="{D8A39211-AA66-428B-8A7D-1847C0CE0CCB}" type="presOf" srcId="{87688F0D-4ECF-4256-8855-C5F8CB0C9578}" destId="{34D012DD-68D3-47E4-98BE-C2A05636DB22}" srcOrd="0" destOrd="0" presId="urn:microsoft.com/office/officeart/2005/8/layout/hList7"/>
    <dgm:cxn modelId="{3406F98F-83F7-49D6-9293-8323773A234B}" type="presOf" srcId="{1FF2C09B-F5B8-474C-852A-275DD30AFA8E}" destId="{AD143523-D540-49DC-9735-591C384EB704}" srcOrd="0" destOrd="0" presId="urn:microsoft.com/office/officeart/2005/8/layout/hList7"/>
    <dgm:cxn modelId="{A7595D76-FA3A-4C25-A134-06A9A7A48580}" type="presOf" srcId="{98BB45A9-85FD-46AD-9333-78118281F4FF}" destId="{B8F9B921-1B60-40EA-9E96-FA60DEFF6C38}" srcOrd="0" destOrd="0" presId="urn:microsoft.com/office/officeart/2005/8/layout/hList7"/>
    <dgm:cxn modelId="{0CE89A9C-4541-4D9A-87A2-E5E3957DA275}" type="presOf" srcId="{BBABC85A-3043-4A10-85D8-25D984028D31}" destId="{A41F5231-CA7D-428D-87CD-1AE646000A93}" srcOrd="0" destOrd="0" presId="urn:microsoft.com/office/officeart/2005/8/layout/hList7"/>
    <dgm:cxn modelId="{285C370B-1833-4160-BAE0-F280ED1A9682}" type="presOf" srcId="{480AA7AD-BE34-4C31-AF3A-370947123ABF}" destId="{F21A0175-1828-4EBA-A582-EACBF332EC14}" srcOrd="0" destOrd="0" presId="urn:microsoft.com/office/officeart/2005/8/layout/hList7"/>
    <dgm:cxn modelId="{DEBED20D-3AE5-4071-AB42-ADB8D93FF31B}" type="presOf" srcId="{3AA440F1-B082-495C-80CF-963100585940}" destId="{B084CF8E-7F13-4B45-A3EE-608226ADDCB7}" srcOrd="0" destOrd="0" presId="urn:microsoft.com/office/officeart/2005/8/layout/hList7"/>
    <dgm:cxn modelId="{71143E7F-4885-41F3-B18F-A5B4F933B275}" type="presOf" srcId="{9F784A88-8329-41C1-B34B-815E6CC8BF45}" destId="{FBACA8DB-7998-439B-ABD3-024DFF0E3155}" srcOrd="1" destOrd="0" presId="urn:microsoft.com/office/officeart/2005/8/layout/hList7"/>
    <dgm:cxn modelId="{373F9EE9-4573-4BE6-8DE2-9506CA49F564}" type="presParOf" srcId="{34D012DD-68D3-47E4-98BE-C2A05636DB22}" destId="{51B92451-50C3-413A-B384-AAF0CAB56BF7}" srcOrd="0" destOrd="0" presId="urn:microsoft.com/office/officeart/2005/8/layout/hList7"/>
    <dgm:cxn modelId="{6094FE11-8366-4ECE-81B0-33A3165255F2}" type="presParOf" srcId="{34D012DD-68D3-47E4-98BE-C2A05636DB22}" destId="{2BFD1945-69E3-42EB-9B12-9C0AE00DFCC7}" srcOrd="1" destOrd="0" presId="urn:microsoft.com/office/officeart/2005/8/layout/hList7"/>
    <dgm:cxn modelId="{63A8630A-66C6-484C-8D92-354CBF794C9D}" type="presParOf" srcId="{2BFD1945-69E3-42EB-9B12-9C0AE00DFCC7}" destId="{3000BFF8-AC73-4F2D-8A51-E4429A33F2D0}" srcOrd="0" destOrd="0" presId="urn:microsoft.com/office/officeart/2005/8/layout/hList7"/>
    <dgm:cxn modelId="{5387CDFC-F2AE-485E-B78F-8A01372D608A}" type="presParOf" srcId="{3000BFF8-AC73-4F2D-8A51-E4429A33F2D0}" destId="{07591E42-BFD6-457E-ADE7-A0FFDD0D7E2A}" srcOrd="0" destOrd="0" presId="urn:microsoft.com/office/officeart/2005/8/layout/hList7"/>
    <dgm:cxn modelId="{9E1EE1E9-0D6A-4FC3-8DB7-4522B765E2DA}" type="presParOf" srcId="{3000BFF8-AC73-4F2D-8A51-E4429A33F2D0}" destId="{81EA87DC-C9B0-4D53-BE6A-DA350E6AA54B}" srcOrd="1" destOrd="0" presId="urn:microsoft.com/office/officeart/2005/8/layout/hList7"/>
    <dgm:cxn modelId="{69466FF7-1806-49FB-AE4B-E42937FB3CE7}" type="presParOf" srcId="{3000BFF8-AC73-4F2D-8A51-E4429A33F2D0}" destId="{937BB60D-C3BA-42DA-9062-DC5298CF5EBD}" srcOrd="2" destOrd="0" presId="urn:microsoft.com/office/officeart/2005/8/layout/hList7"/>
    <dgm:cxn modelId="{F1C40849-1B50-4792-BA15-AFEE581F0E34}" type="presParOf" srcId="{3000BFF8-AC73-4F2D-8A51-E4429A33F2D0}" destId="{B682FC16-B70F-42E0-BFA1-80A76C43F82B}" srcOrd="3" destOrd="0" presId="urn:microsoft.com/office/officeart/2005/8/layout/hList7"/>
    <dgm:cxn modelId="{F5F6CB4B-C7B4-4AE8-87D1-DBAAAAC97E60}" type="presParOf" srcId="{2BFD1945-69E3-42EB-9B12-9C0AE00DFCC7}" destId="{AD143523-D540-49DC-9735-591C384EB704}" srcOrd="1" destOrd="0" presId="urn:microsoft.com/office/officeart/2005/8/layout/hList7"/>
    <dgm:cxn modelId="{07079B7A-E9F3-4A50-BC00-761C3AA6247D}" type="presParOf" srcId="{2BFD1945-69E3-42EB-9B12-9C0AE00DFCC7}" destId="{0B1F86EC-8411-4BD5-9216-A1EA65E84EAB}" srcOrd="2" destOrd="0" presId="urn:microsoft.com/office/officeart/2005/8/layout/hList7"/>
    <dgm:cxn modelId="{C1B089F3-9A40-4687-B16A-8E3EF6532EE4}" type="presParOf" srcId="{0B1F86EC-8411-4BD5-9216-A1EA65E84EAB}" destId="{A41F5231-CA7D-428D-87CD-1AE646000A93}" srcOrd="0" destOrd="0" presId="urn:microsoft.com/office/officeart/2005/8/layout/hList7"/>
    <dgm:cxn modelId="{20642FEF-D51A-4ACC-A3EF-765D0923724C}" type="presParOf" srcId="{0B1F86EC-8411-4BD5-9216-A1EA65E84EAB}" destId="{DE6D2E86-5C22-4AD3-97C8-092743AA9E9F}" srcOrd="1" destOrd="0" presId="urn:microsoft.com/office/officeart/2005/8/layout/hList7"/>
    <dgm:cxn modelId="{64EB3ED1-3136-4370-9ED6-7BEF2A48CC2E}" type="presParOf" srcId="{0B1F86EC-8411-4BD5-9216-A1EA65E84EAB}" destId="{CFE9E2E7-CC43-4F51-8042-4EB0DC0D5676}" srcOrd="2" destOrd="0" presId="urn:microsoft.com/office/officeart/2005/8/layout/hList7"/>
    <dgm:cxn modelId="{317519D5-9DAD-4395-B5F7-E30471D5831D}" type="presParOf" srcId="{0B1F86EC-8411-4BD5-9216-A1EA65E84EAB}" destId="{A1C2D618-9DDF-4EEE-9846-7A823F6CC529}" srcOrd="3" destOrd="0" presId="urn:microsoft.com/office/officeart/2005/8/layout/hList7"/>
    <dgm:cxn modelId="{F7766446-FAD3-4866-AE08-97BD0563E59D}" type="presParOf" srcId="{2BFD1945-69E3-42EB-9B12-9C0AE00DFCC7}" destId="{B084CF8E-7F13-4B45-A3EE-608226ADDCB7}" srcOrd="3" destOrd="0" presId="urn:microsoft.com/office/officeart/2005/8/layout/hList7"/>
    <dgm:cxn modelId="{5E349085-5FF6-4AEF-9097-9F4BF37C1E67}" type="presParOf" srcId="{2BFD1945-69E3-42EB-9B12-9C0AE00DFCC7}" destId="{82A0917B-C212-4209-AFB9-DDD030702F22}" srcOrd="4" destOrd="0" presId="urn:microsoft.com/office/officeart/2005/8/layout/hList7"/>
    <dgm:cxn modelId="{253A6790-74F8-4B8C-AA9F-6DD3ED691E76}" type="presParOf" srcId="{82A0917B-C212-4209-AFB9-DDD030702F22}" destId="{F21A0175-1828-4EBA-A582-EACBF332EC14}" srcOrd="0" destOrd="0" presId="urn:microsoft.com/office/officeart/2005/8/layout/hList7"/>
    <dgm:cxn modelId="{09C444C0-2665-4C72-80A5-A6327088C5CD}" type="presParOf" srcId="{82A0917B-C212-4209-AFB9-DDD030702F22}" destId="{4A38136E-6A74-4920-81F4-AEAEB980BD02}" srcOrd="1" destOrd="0" presId="urn:microsoft.com/office/officeart/2005/8/layout/hList7"/>
    <dgm:cxn modelId="{3B483947-3360-4ABA-8636-A49CE7CD30CE}" type="presParOf" srcId="{82A0917B-C212-4209-AFB9-DDD030702F22}" destId="{E3F80EC7-DBB5-4CE3-92A6-CF9E959A5F58}" srcOrd="2" destOrd="0" presId="urn:microsoft.com/office/officeart/2005/8/layout/hList7"/>
    <dgm:cxn modelId="{2A99BA9E-925D-4A68-AAD9-66DE31E42022}" type="presParOf" srcId="{82A0917B-C212-4209-AFB9-DDD030702F22}" destId="{A4B943B3-27DE-4047-92B8-22E70CFD7DF7}" srcOrd="3" destOrd="0" presId="urn:microsoft.com/office/officeart/2005/8/layout/hList7"/>
    <dgm:cxn modelId="{4B6510F1-2407-4E52-826F-96F03574D94E}" type="presParOf" srcId="{2BFD1945-69E3-42EB-9B12-9C0AE00DFCC7}" destId="{B8F9B921-1B60-40EA-9E96-FA60DEFF6C38}" srcOrd="5" destOrd="0" presId="urn:microsoft.com/office/officeart/2005/8/layout/hList7"/>
    <dgm:cxn modelId="{ACEDCE50-B6C9-40B8-AC94-184A8B549AF6}" type="presParOf" srcId="{2BFD1945-69E3-42EB-9B12-9C0AE00DFCC7}" destId="{A9C92595-6473-4BAF-B8B8-3F63330758BA}" srcOrd="6" destOrd="0" presId="urn:microsoft.com/office/officeart/2005/8/layout/hList7"/>
    <dgm:cxn modelId="{78BEE785-E3C8-495B-A620-F835EC4155D5}" type="presParOf" srcId="{A9C92595-6473-4BAF-B8B8-3F63330758BA}" destId="{21A4EF2A-6147-466B-884A-7804402207CD}" srcOrd="0" destOrd="0" presId="urn:microsoft.com/office/officeart/2005/8/layout/hList7"/>
    <dgm:cxn modelId="{97BD41D4-E39E-4389-969F-5FBABE4ADBED}" type="presParOf" srcId="{A9C92595-6473-4BAF-B8B8-3F63330758BA}" destId="{FBACA8DB-7998-439B-ABD3-024DFF0E3155}" srcOrd="1" destOrd="0" presId="urn:microsoft.com/office/officeart/2005/8/layout/hList7"/>
    <dgm:cxn modelId="{073F1BF6-2583-43F4-9734-C3C48E363731}" type="presParOf" srcId="{A9C92595-6473-4BAF-B8B8-3F63330758BA}" destId="{786A95BC-7B53-445D-BA81-E1F3EF6516C2}" srcOrd="2" destOrd="0" presId="urn:microsoft.com/office/officeart/2005/8/layout/hList7"/>
    <dgm:cxn modelId="{96E1B046-DA08-4C45-8802-F7EB51AA609E}" type="presParOf" srcId="{A9C92595-6473-4BAF-B8B8-3F63330758BA}" destId="{22A64774-7DB4-42DA-92A5-CADD902F36E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5E8205-AAB6-462D-929D-3571F2EA6F38}" type="doc">
      <dgm:prSet loTypeId="urn:microsoft.com/office/officeart/2008/layout/TitledPictureBlocks" loCatId="pictur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5AE3DE8-EEE1-44F3-B297-2A4D362B971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89DD802-6204-42EC-A7B2-597D269A23C8}" type="parTrans" cxnId="{328CF5ED-9EB1-48D3-93A1-6A1DA39A6CFB}">
      <dgm:prSet/>
      <dgm:spPr/>
      <dgm:t>
        <a:bodyPr/>
        <a:lstStyle/>
        <a:p>
          <a:endParaRPr lang="zh-TW" altLang="en-US"/>
        </a:p>
      </dgm:t>
    </dgm:pt>
    <dgm:pt modelId="{7C824D0F-6C36-4CAB-918D-105932F86FC9}" type="sibTrans" cxnId="{328CF5ED-9EB1-48D3-93A1-6A1DA39A6CFB}">
      <dgm:prSet/>
      <dgm:spPr/>
      <dgm:t>
        <a:bodyPr/>
        <a:lstStyle/>
        <a:p>
          <a:endParaRPr lang="zh-TW" altLang="en-US"/>
        </a:p>
      </dgm:t>
    </dgm:pt>
    <dgm:pt modelId="{E067D4B8-40DB-4266-A418-78616F25382F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F451104-DC29-4649-A953-F998562257CD}" type="parTrans" cxnId="{37189245-E7AC-4F3E-8156-0433914EF3FC}">
      <dgm:prSet/>
      <dgm:spPr/>
      <dgm:t>
        <a:bodyPr/>
        <a:lstStyle/>
        <a:p>
          <a:endParaRPr lang="zh-TW" altLang="en-US"/>
        </a:p>
      </dgm:t>
    </dgm:pt>
    <dgm:pt modelId="{7A8849EB-2478-4DDC-909C-452514F6C7A0}" type="sibTrans" cxnId="{37189245-E7AC-4F3E-8156-0433914EF3FC}">
      <dgm:prSet/>
      <dgm:spPr/>
      <dgm:t>
        <a:bodyPr/>
        <a:lstStyle/>
        <a:p>
          <a:endParaRPr lang="zh-TW" altLang="en-US"/>
        </a:p>
      </dgm:t>
    </dgm:pt>
    <dgm:pt modelId="{6E66F97C-0349-47EF-8810-F580C113041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58A8944-ECD0-4712-815F-64709732ED6C}" type="parTrans" cxnId="{11D3FD40-7947-4B42-B3AD-9FC91A185710}">
      <dgm:prSet/>
      <dgm:spPr/>
      <dgm:t>
        <a:bodyPr/>
        <a:lstStyle/>
        <a:p>
          <a:endParaRPr lang="zh-TW" altLang="en-US"/>
        </a:p>
      </dgm:t>
    </dgm:pt>
    <dgm:pt modelId="{3151FCFB-B7A6-48A4-9BC8-8345E5CA090C}" type="sibTrans" cxnId="{11D3FD40-7947-4B42-B3AD-9FC91A185710}">
      <dgm:prSet/>
      <dgm:spPr/>
      <dgm:t>
        <a:bodyPr/>
        <a:lstStyle/>
        <a:p>
          <a:endParaRPr lang="zh-TW" altLang="en-US"/>
        </a:p>
      </dgm:t>
    </dgm:pt>
    <dgm:pt modelId="{C3C34920-C512-41B6-B1F6-A65D68E9CDE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C00B932-C2E9-48C0-A61C-BE1ACC86FF00}" type="parTrans" cxnId="{6104E791-6460-47A4-A223-4A7C3D4AFBD6}">
      <dgm:prSet/>
      <dgm:spPr/>
      <dgm:t>
        <a:bodyPr/>
        <a:lstStyle/>
        <a:p>
          <a:endParaRPr lang="zh-TW" altLang="en-US"/>
        </a:p>
      </dgm:t>
    </dgm:pt>
    <dgm:pt modelId="{F4E580A2-9169-402F-9C00-9A854377D8D7}" type="sibTrans" cxnId="{6104E791-6460-47A4-A223-4A7C3D4AFBD6}">
      <dgm:prSet/>
      <dgm:spPr/>
      <dgm:t>
        <a:bodyPr/>
        <a:lstStyle/>
        <a:p>
          <a:endParaRPr lang="zh-TW" altLang="en-US"/>
        </a:p>
      </dgm:t>
    </dgm:pt>
    <dgm:pt modelId="{E5B81F2A-2390-446A-A0FE-4FAC2A82A4EC}" type="pres">
      <dgm:prSet presAssocID="{DD5E8205-AAB6-462D-929D-3571F2EA6F38}" presName="rootNode" presStyleCnt="0">
        <dgm:presLayoutVars>
          <dgm:chMax/>
          <dgm:chPref/>
          <dgm:dir/>
          <dgm:animLvl val="lvl"/>
        </dgm:presLayoutVars>
      </dgm:prSet>
      <dgm:spPr/>
    </dgm:pt>
    <dgm:pt modelId="{8B8AC65C-0A0E-45CD-9DDE-7A224E02A1D3}" type="pres">
      <dgm:prSet presAssocID="{35AE3DE8-EEE1-44F3-B297-2A4D362B9714}" presName="composite" presStyleCnt="0"/>
      <dgm:spPr/>
    </dgm:pt>
    <dgm:pt modelId="{D6E375B6-C979-472F-AEA4-0BBD603A3BFB}" type="pres">
      <dgm:prSet presAssocID="{35AE3DE8-EEE1-44F3-B297-2A4D362B971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50CF878-23D9-438A-95F7-EE6F8C900244}" type="pres">
      <dgm:prSet presAssocID="{35AE3DE8-EEE1-44F3-B297-2A4D362B971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485BCF-7EB0-4785-B150-7EC6CC3BDEF9}" type="pres">
      <dgm:prSet presAssocID="{35AE3DE8-EEE1-44F3-B297-2A4D362B971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1D15641-7DC2-40C8-8109-5251CEFE37DB}" type="pres">
      <dgm:prSet presAssocID="{7C824D0F-6C36-4CAB-918D-105932F86FC9}" presName="sibTrans" presStyleCnt="0"/>
      <dgm:spPr/>
    </dgm:pt>
    <dgm:pt modelId="{824C0A51-EAEB-4471-8266-5EE66C39D96C}" type="pres">
      <dgm:prSet presAssocID="{6E66F97C-0349-47EF-8810-F580C1130416}" presName="composite" presStyleCnt="0"/>
      <dgm:spPr/>
    </dgm:pt>
    <dgm:pt modelId="{528E81BF-4296-44AF-935F-70061B898673}" type="pres">
      <dgm:prSet presAssocID="{6E66F97C-0349-47EF-8810-F580C113041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6C8DB0D-B96E-4B2D-B9E8-E3807AD7D103}" type="pres">
      <dgm:prSet presAssocID="{6E66F97C-0349-47EF-8810-F580C113041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830797C-9F48-4FD8-861B-1603B4AD5C75}" type="pres">
      <dgm:prSet presAssocID="{6E66F97C-0349-47EF-8810-F580C113041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7189245-E7AC-4F3E-8156-0433914EF3FC}" srcId="{35AE3DE8-EEE1-44F3-B297-2A4D362B9714}" destId="{E067D4B8-40DB-4266-A418-78616F25382F}" srcOrd="0" destOrd="0" parTransId="{FF451104-DC29-4649-A953-F998562257CD}" sibTransId="{7A8849EB-2478-4DDC-909C-452514F6C7A0}"/>
    <dgm:cxn modelId="{3A25A783-215D-47FE-8785-C74834683F05}" type="presOf" srcId="{35AE3DE8-EEE1-44F3-B297-2A4D362B9714}" destId="{D6E375B6-C979-472F-AEA4-0BBD603A3BFB}" srcOrd="0" destOrd="0" presId="urn:microsoft.com/office/officeart/2008/layout/TitledPictureBlocks"/>
    <dgm:cxn modelId="{DE5F070B-9CCF-48D8-8030-4E8A8656943A}" type="presOf" srcId="{DD5E8205-AAB6-462D-929D-3571F2EA6F38}" destId="{E5B81F2A-2390-446A-A0FE-4FAC2A82A4EC}" srcOrd="0" destOrd="0" presId="urn:microsoft.com/office/officeart/2008/layout/TitledPictureBlocks"/>
    <dgm:cxn modelId="{11D3FD40-7947-4B42-B3AD-9FC91A185710}" srcId="{DD5E8205-AAB6-462D-929D-3571F2EA6F38}" destId="{6E66F97C-0349-47EF-8810-F580C1130416}" srcOrd="1" destOrd="0" parTransId="{658A8944-ECD0-4712-815F-64709732ED6C}" sibTransId="{3151FCFB-B7A6-48A4-9BC8-8345E5CA090C}"/>
    <dgm:cxn modelId="{A5AACEA6-5002-447E-88CC-72CC9B3F4397}" type="presOf" srcId="{E067D4B8-40DB-4266-A418-78616F25382F}" destId="{55485BCF-7EB0-4785-B150-7EC6CC3BDEF9}" srcOrd="0" destOrd="0" presId="urn:microsoft.com/office/officeart/2008/layout/TitledPictureBlocks"/>
    <dgm:cxn modelId="{C2E021AF-CC43-41A4-8377-7441E478683A}" type="presOf" srcId="{6E66F97C-0349-47EF-8810-F580C1130416}" destId="{528E81BF-4296-44AF-935F-70061B898673}" srcOrd="0" destOrd="0" presId="urn:microsoft.com/office/officeart/2008/layout/TitledPictureBlocks"/>
    <dgm:cxn modelId="{328CF5ED-9EB1-48D3-93A1-6A1DA39A6CFB}" srcId="{DD5E8205-AAB6-462D-929D-3571F2EA6F38}" destId="{35AE3DE8-EEE1-44F3-B297-2A4D362B9714}" srcOrd="0" destOrd="0" parTransId="{289DD802-6204-42EC-A7B2-597D269A23C8}" sibTransId="{7C824D0F-6C36-4CAB-918D-105932F86FC9}"/>
    <dgm:cxn modelId="{283DD10F-E573-44DD-9D22-A4E5D04A2AD6}" type="presOf" srcId="{C3C34920-C512-41B6-B1F6-A65D68E9CDE8}" destId="{D830797C-9F48-4FD8-861B-1603B4AD5C75}" srcOrd="0" destOrd="0" presId="urn:microsoft.com/office/officeart/2008/layout/TitledPictureBlocks"/>
    <dgm:cxn modelId="{6104E791-6460-47A4-A223-4A7C3D4AFBD6}" srcId="{6E66F97C-0349-47EF-8810-F580C1130416}" destId="{C3C34920-C512-41B6-B1F6-A65D68E9CDE8}" srcOrd="0" destOrd="0" parTransId="{3C00B932-C2E9-48C0-A61C-BE1ACC86FF00}" sibTransId="{F4E580A2-9169-402F-9C00-9A854377D8D7}"/>
    <dgm:cxn modelId="{D698B5BF-C594-44B0-A49A-8D2EFB1FE0FF}" type="presParOf" srcId="{E5B81F2A-2390-446A-A0FE-4FAC2A82A4EC}" destId="{8B8AC65C-0A0E-45CD-9DDE-7A224E02A1D3}" srcOrd="0" destOrd="0" presId="urn:microsoft.com/office/officeart/2008/layout/TitledPictureBlocks"/>
    <dgm:cxn modelId="{9C71CB48-4DFA-4E84-8EFC-33AA745CF891}" type="presParOf" srcId="{8B8AC65C-0A0E-45CD-9DDE-7A224E02A1D3}" destId="{D6E375B6-C979-472F-AEA4-0BBD603A3BFB}" srcOrd="0" destOrd="0" presId="urn:microsoft.com/office/officeart/2008/layout/TitledPictureBlocks"/>
    <dgm:cxn modelId="{7AED7A62-4658-4F94-9409-867A004F3396}" type="presParOf" srcId="{8B8AC65C-0A0E-45CD-9DDE-7A224E02A1D3}" destId="{550CF878-23D9-438A-95F7-EE6F8C900244}" srcOrd="1" destOrd="0" presId="urn:microsoft.com/office/officeart/2008/layout/TitledPictureBlocks"/>
    <dgm:cxn modelId="{5F292664-0DEE-4601-9687-176EE74E701D}" type="presParOf" srcId="{8B8AC65C-0A0E-45CD-9DDE-7A224E02A1D3}" destId="{55485BCF-7EB0-4785-B150-7EC6CC3BDEF9}" srcOrd="2" destOrd="0" presId="urn:microsoft.com/office/officeart/2008/layout/TitledPictureBlocks"/>
    <dgm:cxn modelId="{19CFCE1B-6024-4CEA-A671-7D3500F962B7}" type="presParOf" srcId="{E5B81F2A-2390-446A-A0FE-4FAC2A82A4EC}" destId="{A1D15641-7DC2-40C8-8109-5251CEFE37DB}" srcOrd="1" destOrd="0" presId="urn:microsoft.com/office/officeart/2008/layout/TitledPictureBlocks"/>
    <dgm:cxn modelId="{DD80B066-75D2-44AC-93A7-DEE7281E079B}" type="presParOf" srcId="{E5B81F2A-2390-446A-A0FE-4FAC2A82A4EC}" destId="{824C0A51-EAEB-4471-8266-5EE66C39D96C}" srcOrd="2" destOrd="0" presId="urn:microsoft.com/office/officeart/2008/layout/TitledPictureBlocks"/>
    <dgm:cxn modelId="{EA265F4D-630D-4370-8DB9-A0D889293B4C}" type="presParOf" srcId="{824C0A51-EAEB-4471-8266-5EE66C39D96C}" destId="{528E81BF-4296-44AF-935F-70061B898673}" srcOrd="0" destOrd="0" presId="urn:microsoft.com/office/officeart/2008/layout/TitledPictureBlocks"/>
    <dgm:cxn modelId="{A3341F09-BC1C-44AC-9055-033970F5B6F0}" type="presParOf" srcId="{824C0A51-EAEB-4471-8266-5EE66C39D96C}" destId="{56C8DB0D-B96E-4B2D-B9E8-E3807AD7D103}" srcOrd="1" destOrd="0" presId="urn:microsoft.com/office/officeart/2008/layout/TitledPictureBlocks"/>
    <dgm:cxn modelId="{C0D226BC-415A-40FC-9927-FAE5DB0EF488}" type="presParOf" srcId="{824C0A51-EAEB-4471-8266-5EE66C39D96C}" destId="{D830797C-9F48-4FD8-861B-1603B4AD5C7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39E36C-29BB-48A5-A258-9A9AE18022CA}" type="doc">
      <dgm:prSet loTypeId="urn:microsoft.com/office/officeart/2005/8/layout/radial2" loCatId="relationship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CD9481A-5CB0-4413-B250-D86E1CBD360B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654CC1CA-5333-4936-9D04-865AF0F6CA4E}" type="parTrans" cxnId="{9913622C-1735-4408-BE58-1726DA8C4197}">
      <dgm:prSet/>
      <dgm:spPr/>
      <dgm:t>
        <a:bodyPr/>
        <a:lstStyle/>
        <a:p>
          <a:endParaRPr lang="zh-TW" altLang="en-US"/>
        </a:p>
      </dgm:t>
    </dgm:pt>
    <dgm:pt modelId="{4DF9E4D0-F59F-4FBA-BFDB-28935BCDCBB0}" type="sibTrans" cxnId="{9913622C-1735-4408-BE58-1726DA8C4197}">
      <dgm:prSet/>
      <dgm:spPr/>
      <dgm:t>
        <a:bodyPr/>
        <a:lstStyle/>
        <a:p>
          <a:endParaRPr lang="zh-TW" altLang="en-US"/>
        </a:p>
      </dgm:t>
    </dgm:pt>
    <dgm:pt modelId="{A6B8B91E-1366-436D-A879-9590339FB35D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A46BA576-1C6F-4180-B18C-BB64AD378574}" type="parTrans" cxnId="{F10DF196-A82B-47AD-A56A-69C7122E07C5}">
      <dgm:prSet/>
      <dgm:spPr/>
      <dgm:t>
        <a:bodyPr/>
        <a:lstStyle/>
        <a:p>
          <a:endParaRPr lang="zh-TW" altLang="en-US"/>
        </a:p>
      </dgm:t>
    </dgm:pt>
    <dgm:pt modelId="{DCDFCE41-DF50-4436-A44F-D831A46722AF}" type="sibTrans" cxnId="{F10DF196-A82B-47AD-A56A-69C7122E07C5}">
      <dgm:prSet/>
      <dgm:spPr/>
      <dgm:t>
        <a:bodyPr/>
        <a:lstStyle/>
        <a:p>
          <a:endParaRPr lang="zh-TW" altLang="en-US"/>
        </a:p>
      </dgm:t>
    </dgm:pt>
    <dgm:pt modelId="{9ED4C82F-FD8B-4EE1-B42E-EEEAD5B842B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0EF51FB2-C66E-4F6B-8844-631E91DD99FD}" type="parTrans" cxnId="{4E30019E-410D-455F-AF74-F926FE53C2C1}">
      <dgm:prSet/>
      <dgm:spPr/>
      <dgm:t>
        <a:bodyPr/>
        <a:lstStyle/>
        <a:p>
          <a:endParaRPr lang="zh-TW" altLang="en-US"/>
        </a:p>
      </dgm:t>
    </dgm:pt>
    <dgm:pt modelId="{2447024C-0CB2-4204-A780-5D2D7AC1E096}" type="sibTrans" cxnId="{4E30019E-410D-455F-AF74-F926FE53C2C1}">
      <dgm:prSet/>
      <dgm:spPr/>
      <dgm:t>
        <a:bodyPr/>
        <a:lstStyle/>
        <a:p>
          <a:endParaRPr lang="zh-TW" altLang="en-US"/>
        </a:p>
      </dgm:t>
    </dgm:pt>
    <dgm:pt modelId="{B9BE25F3-3330-47BE-91D9-EC2D12B9E305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36824F01-97E7-49C1-BF25-5FF29B501CE4}" type="parTrans" cxnId="{4C7CE2CD-AD37-43D6-9D81-A238CDF5A029}">
      <dgm:prSet/>
      <dgm:spPr/>
      <dgm:t>
        <a:bodyPr/>
        <a:lstStyle/>
        <a:p>
          <a:endParaRPr lang="zh-TW" altLang="en-US"/>
        </a:p>
      </dgm:t>
    </dgm:pt>
    <dgm:pt modelId="{C693AEDD-009C-4B0C-9CD5-4ABD79A2F72F}" type="sibTrans" cxnId="{4C7CE2CD-AD37-43D6-9D81-A238CDF5A029}">
      <dgm:prSet/>
      <dgm:spPr/>
      <dgm:t>
        <a:bodyPr/>
        <a:lstStyle/>
        <a:p>
          <a:endParaRPr lang="zh-TW" altLang="en-US"/>
        </a:p>
      </dgm:t>
    </dgm:pt>
    <dgm:pt modelId="{027B4190-DB49-4392-8241-96EAA3E8FB7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4C6EFB2E-1EBD-4D78-8CB8-7107461CF633}" type="parTrans" cxnId="{B14B0591-9CA7-40B0-92C9-B565A4A763EB}">
      <dgm:prSet/>
      <dgm:spPr/>
      <dgm:t>
        <a:bodyPr/>
        <a:lstStyle/>
        <a:p>
          <a:endParaRPr lang="zh-TW" altLang="en-US"/>
        </a:p>
      </dgm:t>
    </dgm:pt>
    <dgm:pt modelId="{7BE05253-3B58-4129-90F2-04E3007A1EBE}" type="sibTrans" cxnId="{B14B0591-9CA7-40B0-92C9-B565A4A763EB}">
      <dgm:prSet/>
      <dgm:spPr/>
      <dgm:t>
        <a:bodyPr/>
        <a:lstStyle/>
        <a:p>
          <a:endParaRPr lang="zh-TW" altLang="en-US"/>
        </a:p>
      </dgm:t>
    </dgm:pt>
    <dgm:pt modelId="{7929F79F-D624-44F2-855E-67FEFE65121A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E8CA7E9-DC61-40F3-A408-C2D6C5B125FF}" type="parTrans" cxnId="{02E15A94-0FD3-46B5-AA43-2F6E56DFEFBB}">
      <dgm:prSet/>
      <dgm:spPr/>
      <dgm:t>
        <a:bodyPr/>
        <a:lstStyle/>
        <a:p>
          <a:endParaRPr lang="zh-TW" altLang="en-US"/>
        </a:p>
      </dgm:t>
    </dgm:pt>
    <dgm:pt modelId="{D73B481E-7925-4CE8-8546-1E7F158B5D4B}" type="sibTrans" cxnId="{02E15A94-0FD3-46B5-AA43-2F6E56DFEFBB}">
      <dgm:prSet/>
      <dgm:spPr/>
      <dgm:t>
        <a:bodyPr/>
        <a:lstStyle/>
        <a:p>
          <a:endParaRPr lang="zh-TW" altLang="en-US"/>
        </a:p>
      </dgm:t>
    </dgm:pt>
    <dgm:pt modelId="{EC5C86A8-B036-49D7-822C-482B0C4AA99C}" type="pres">
      <dgm:prSet presAssocID="{0F39E36C-29BB-48A5-A258-9A9AE18022C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8CDEF9F-A066-4B82-9C42-6A0E8F20D24A}" type="pres">
      <dgm:prSet presAssocID="{0F39E36C-29BB-48A5-A258-9A9AE18022CA}" presName="cycle" presStyleCnt="0"/>
      <dgm:spPr/>
    </dgm:pt>
    <dgm:pt modelId="{B55CB73C-390A-411B-B897-BF04AD4DC2E3}" type="pres">
      <dgm:prSet presAssocID="{0F39E36C-29BB-48A5-A258-9A9AE18022CA}" presName="centerShape" presStyleCnt="0"/>
      <dgm:spPr/>
    </dgm:pt>
    <dgm:pt modelId="{9C2D8DF9-6529-4674-8836-DB57FF64F1A1}" type="pres">
      <dgm:prSet presAssocID="{0F39E36C-29BB-48A5-A258-9A9AE18022CA}" presName="connSite" presStyleLbl="node1" presStyleIdx="0" presStyleCnt="3"/>
      <dgm:spPr/>
    </dgm:pt>
    <dgm:pt modelId="{C9786201-73E6-4CC3-B43E-E998C22709F4}" type="pres">
      <dgm:prSet presAssocID="{0F39E36C-29BB-48A5-A258-9A9AE18022CA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C407BBD-A5A3-4EE8-9E4A-D2A0F8F4F748}" type="pres">
      <dgm:prSet presAssocID="{654CC1CA-5333-4936-9D04-865AF0F6CA4E}" presName="Name25" presStyleLbl="parChTrans1D1" presStyleIdx="0" presStyleCnt="2"/>
      <dgm:spPr/>
    </dgm:pt>
    <dgm:pt modelId="{B271AA74-9A94-4E2C-ACD3-227AD6D52623}" type="pres">
      <dgm:prSet presAssocID="{0CD9481A-5CB0-4413-B250-D86E1CBD360B}" presName="node" presStyleCnt="0"/>
      <dgm:spPr/>
    </dgm:pt>
    <dgm:pt modelId="{1B0789DF-6FC2-41CA-991E-329C9D130D39}" type="pres">
      <dgm:prSet presAssocID="{0CD9481A-5CB0-4413-B250-D86E1CBD360B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214B9441-AC6A-42CE-B9E0-3CC480FB9E60}" type="pres">
      <dgm:prSet presAssocID="{0CD9481A-5CB0-4413-B250-D86E1CBD360B}" presName="childNode" presStyleLbl="revTx" presStyleIdx="0" presStyleCnt="2">
        <dgm:presLayoutVars>
          <dgm:bulletEnabled val="1"/>
        </dgm:presLayoutVars>
      </dgm:prSet>
      <dgm:spPr/>
    </dgm:pt>
    <dgm:pt modelId="{2CE2A156-62E9-418F-88A9-48A975EE7D94}" type="pres">
      <dgm:prSet presAssocID="{36824F01-97E7-49C1-BF25-5FF29B501CE4}" presName="Name25" presStyleLbl="parChTrans1D1" presStyleIdx="1" presStyleCnt="2"/>
      <dgm:spPr/>
    </dgm:pt>
    <dgm:pt modelId="{6CA6DF21-6AF8-4819-96F0-2658FB833801}" type="pres">
      <dgm:prSet presAssocID="{B9BE25F3-3330-47BE-91D9-EC2D12B9E305}" presName="node" presStyleCnt="0"/>
      <dgm:spPr/>
    </dgm:pt>
    <dgm:pt modelId="{3C536B21-3BFC-48B6-AF43-1ADF5FC4849D}" type="pres">
      <dgm:prSet presAssocID="{B9BE25F3-3330-47BE-91D9-EC2D12B9E305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3BAF2541-BE3A-4B57-B9B6-9DB724431561}" type="pres">
      <dgm:prSet presAssocID="{B9BE25F3-3330-47BE-91D9-EC2D12B9E305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695EE21-4CA2-4A1D-9CBD-C37FC62018C8}" type="presOf" srcId="{B9BE25F3-3330-47BE-91D9-EC2D12B9E305}" destId="{3C536B21-3BFC-48B6-AF43-1ADF5FC4849D}" srcOrd="0" destOrd="0" presId="urn:microsoft.com/office/officeart/2005/8/layout/radial2"/>
    <dgm:cxn modelId="{A52F1EA7-B25A-4C43-9FBC-60DF329FD98C}" type="presOf" srcId="{027B4190-DB49-4392-8241-96EAA3E8FB72}" destId="{3BAF2541-BE3A-4B57-B9B6-9DB724431561}" srcOrd="0" destOrd="0" presId="urn:microsoft.com/office/officeart/2005/8/layout/radial2"/>
    <dgm:cxn modelId="{4EDCBD45-A71D-4948-B3DF-6185D39B5C74}" type="presOf" srcId="{654CC1CA-5333-4936-9D04-865AF0F6CA4E}" destId="{CC407BBD-A5A3-4EE8-9E4A-D2A0F8F4F748}" srcOrd="0" destOrd="0" presId="urn:microsoft.com/office/officeart/2005/8/layout/radial2"/>
    <dgm:cxn modelId="{9913622C-1735-4408-BE58-1726DA8C4197}" srcId="{0F39E36C-29BB-48A5-A258-9A9AE18022CA}" destId="{0CD9481A-5CB0-4413-B250-D86E1CBD360B}" srcOrd="0" destOrd="0" parTransId="{654CC1CA-5333-4936-9D04-865AF0F6CA4E}" sibTransId="{4DF9E4D0-F59F-4FBA-BFDB-28935BCDCBB0}"/>
    <dgm:cxn modelId="{53842135-01B8-49C9-8AE7-A5D109E9CEC2}" type="presOf" srcId="{7929F79F-D624-44F2-855E-67FEFE65121A}" destId="{3BAF2541-BE3A-4B57-B9B6-9DB724431561}" srcOrd="0" destOrd="1" presId="urn:microsoft.com/office/officeart/2005/8/layout/radial2"/>
    <dgm:cxn modelId="{D44DAB52-7002-4DFE-98CE-51DA92878A30}" type="presOf" srcId="{0F39E36C-29BB-48A5-A258-9A9AE18022CA}" destId="{EC5C86A8-B036-49D7-822C-482B0C4AA99C}" srcOrd="0" destOrd="0" presId="urn:microsoft.com/office/officeart/2005/8/layout/radial2"/>
    <dgm:cxn modelId="{B7217C70-9CBB-43E1-A2A5-1E0CF12A9590}" type="presOf" srcId="{A6B8B91E-1366-436D-A879-9590339FB35D}" destId="{214B9441-AC6A-42CE-B9E0-3CC480FB9E60}" srcOrd="0" destOrd="0" presId="urn:microsoft.com/office/officeart/2005/8/layout/radial2"/>
    <dgm:cxn modelId="{B14B0591-9CA7-40B0-92C9-B565A4A763EB}" srcId="{B9BE25F3-3330-47BE-91D9-EC2D12B9E305}" destId="{027B4190-DB49-4392-8241-96EAA3E8FB72}" srcOrd="0" destOrd="0" parTransId="{4C6EFB2E-1EBD-4D78-8CB8-7107461CF633}" sibTransId="{7BE05253-3B58-4129-90F2-04E3007A1EBE}"/>
    <dgm:cxn modelId="{8FFE1E63-B543-4033-B564-78E5C09D20B1}" type="presOf" srcId="{0CD9481A-5CB0-4413-B250-D86E1CBD360B}" destId="{1B0789DF-6FC2-41CA-991E-329C9D130D39}" srcOrd="0" destOrd="0" presId="urn:microsoft.com/office/officeart/2005/8/layout/radial2"/>
    <dgm:cxn modelId="{F10DF196-A82B-47AD-A56A-69C7122E07C5}" srcId="{0CD9481A-5CB0-4413-B250-D86E1CBD360B}" destId="{A6B8B91E-1366-436D-A879-9590339FB35D}" srcOrd="0" destOrd="0" parTransId="{A46BA576-1C6F-4180-B18C-BB64AD378574}" sibTransId="{DCDFCE41-DF50-4436-A44F-D831A46722AF}"/>
    <dgm:cxn modelId="{4C7CE2CD-AD37-43D6-9D81-A238CDF5A029}" srcId="{0F39E36C-29BB-48A5-A258-9A9AE18022CA}" destId="{B9BE25F3-3330-47BE-91D9-EC2D12B9E305}" srcOrd="1" destOrd="0" parTransId="{36824F01-97E7-49C1-BF25-5FF29B501CE4}" sibTransId="{C693AEDD-009C-4B0C-9CD5-4ABD79A2F72F}"/>
    <dgm:cxn modelId="{4E30019E-410D-455F-AF74-F926FE53C2C1}" srcId="{0CD9481A-5CB0-4413-B250-D86E1CBD360B}" destId="{9ED4C82F-FD8B-4EE1-B42E-EEEAD5B842B9}" srcOrd="1" destOrd="0" parTransId="{0EF51FB2-C66E-4F6B-8844-631E91DD99FD}" sibTransId="{2447024C-0CB2-4204-A780-5D2D7AC1E096}"/>
    <dgm:cxn modelId="{BCB3DEAA-389B-4C87-A44E-4A2B0409BF4C}" type="presOf" srcId="{9ED4C82F-FD8B-4EE1-B42E-EEEAD5B842B9}" destId="{214B9441-AC6A-42CE-B9E0-3CC480FB9E60}" srcOrd="0" destOrd="1" presId="urn:microsoft.com/office/officeart/2005/8/layout/radial2"/>
    <dgm:cxn modelId="{45361649-B841-4535-BDF4-36981B606B7B}" type="presOf" srcId="{36824F01-97E7-49C1-BF25-5FF29B501CE4}" destId="{2CE2A156-62E9-418F-88A9-48A975EE7D94}" srcOrd="0" destOrd="0" presId="urn:microsoft.com/office/officeart/2005/8/layout/radial2"/>
    <dgm:cxn modelId="{02E15A94-0FD3-46B5-AA43-2F6E56DFEFBB}" srcId="{B9BE25F3-3330-47BE-91D9-EC2D12B9E305}" destId="{7929F79F-D624-44F2-855E-67FEFE65121A}" srcOrd="1" destOrd="0" parTransId="{EE8CA7E9-DC61-40F3-A408-C2D6C5B125FF}" sibTransId="{D73B481E-7925-4CE8-8546-1E7F158B5D4B}"/>
    <dgm:cxn modelId="{B6D03B69-7961-46BC-8876-74D9FD386A01}" type="presParOf" srcId="{EC5C86A8-B036-49D7-822C-482B0C4AA99C}" destId="{C8CDEF9F-A066-4B82-9C42-6A0E8F20D24A}" srcOrd="0" destOrd="0" presId="urn:microsoft.com/office/officeart/2005/8/layout/radial2"/>
    <dgm:cxn modelId="{2E1737DC-FE86-4513-86EF-EA56AD993365}" type="presParOf" srcId="{C8CDEF9F-A066-4B82-9C42-6A0E8F20D24A}" destId="{B55CB73C-390A-411B-B897-BF04AD4DC2E3}" srcOrd="0" destOrd="0" presId="urn:microsoft.com/office/officeart/2005/8/layout/radial2"/>
    <dgm:cxn modelId="{32DA6A3E-EE11-44A8-AAD5-199C6A5D6D07}" type="presParOf" srcId="{B55CB73C-390A-411B-B897-BF04AD4DC2E3}" destId="{9C2D8DF9-6529-4674-8836-DB57FF64F1A1}" srcOrd="0" destOrd="0" presId="urn:microsoft.com/office/officeart/2005/8/layout/radial2"/>
    <dgm:cxn modelId="{338427EB-3A81-4758-AA8A-B12CBF48E581}" type="presParOf" srcId="{B55CB73C-390A-411B-B897-BF04AD4DC2E3}" destId="{C9786201-73E6-4CC3-B43E-E998C22709F4}" srcOrd="1" destOrd="0" presId="urn:microsoft.com/office/officeart/2005/8/layout/radial2"/>
    <dgm:cxn modelId="{EFCEE3FA-6871-4EDC-9523-7B58A7CDB72A}" type="presParOf" srcId="{C8CDEF9F-A066-4B82-9C42-6A0E8F20D24A}" destId="{CC407BBD-A5A3-4EE8-9E4A-D2A0F8F4F748}" srcOrd="1" destOrd="0" presId="urn:microsoft.com/office/officeart/2005/8/layout/radial2"/>
    <dgm:cxn modelId="{A6943FF7-23AF-4F58-A5D1-DE984495951F}" type="presParOf" srcId="{C8CDEF9F-A066-4B82-9C42-6A0E8F20D24A}" destId="{B271AA74-9A94-4E2C-ACD3-227AD6D52623}" srcOrd="2" destOrd="0" presId="urn:microsoft.com/office/officeart/2005/8/layout/radial2"/>
    <dgm:cxn modelId="{FBF0B9B4-A016-4B37-9BE2-E53DB617F060}" type="presParOf" srcId="{B271AA74-9A94-4E2C-ACD3-227AD6D52623}" destId="{1B0789DF-6FC2-41CA-991E-329C9D130D39}" srcOrd="0" destOrd="0" presId="urn:microsoft.com/office/officeart/2005/8/layout/radial2"/>
    <dgm:cxn modelId="{85AE5A75-ACE6-43B6-96FF-D8F4EA14901A}" type="presParOf" srcId="{B271AA74-9A94-4E2C-ACD3-227AD6D52623}" destId="{214B9441-AC6A-42CE-B9E0-3CC480FB9E60}" srcOrd="1" destOrd="0" presId="urn:microsoft.com/office/officeart/2005/8/layout/radial2"/>
    <dgm:cxn modelId="{B5AA3AC9-A120-4A2A-B05E-606BA1CCCA23}" type="presParOf" srcId="{C8CDEF9F-A066-4B82-9C42-6A0E8F20D24A}" destId="{2CE2A156-62E9-418F-88A9-48A975EE7D94}" srcOrd="3" destOrd="0" presId="urn:microsoft.com/office/officeart/2005/8/layout/radial2"/>
    <dgm:cxn modelId="{CD16E6DA-9DBE-4369-A879-5F01FDAE16AD}" type="presParOf" srcId="{C8CDEF9F-A066-4B82-9C42-6A0E8F20D24A}" destId="{6CA6DF21-6AF8-4819-96F0-2658FB833801}" srcOrd="4" destOrd="0" presId="urn:microsoft.com/office/officeart/2005/8/layout/radial2"/>
    <dgm:cxn modelId="{52C9AD63-05D8-4F56-AFE3-B8B51CC74A46}" type="presParOf" srcId="{6CA6DF21-6AF8-4819-96F0-2658FB833801}" destId="{3C536B21-3BFC-48B6-AF43-1ADF5FC4849D}" srcOrd="0" destOrd="0" presId="urn:microsoft.com/office/officeart/2005/8/layout/radial2"/>
    <dgm:cxn modelId="{9F3F4825-2EBC-4F3A-AA2D-9727D55B8EAC}" type="presParOf" srcId="{6CA6DF21-6AF8-4819-96F0-2658FB833801}" destId="{3BAF2541-BE3A-4B57-B9B6-9DB72443156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591E42-BFD6-457E-ADE7-A0FFDD0D7E2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雙手肥皂清潔，搓洗</a:t>
          </a:r>
          <a:r>
            <a:rPr lang="en-US" sz="2200" kern="1200" smtClean="0"/>
            <a:t>40~60</a:t>
          </a:r>
          <a:r>
            <a:rPr lang="zh-TW" sz="2200" kern="1200" smtClean="0"/>
            <a:t>秒</a:t>
          </a:r>
          <a:endParaRPr lang="zh-TW" sz="2200" kern="1200"/>
        </a:p>
      </dsp:txBody>
      <dsp:txXfrm>
        <a:off x="1918" y="1810385"/>
        <a:ext cx="2011188" cy="1810385"/>
      </dsp:txXfrm>
    </dsp:sp>
    <dsp:sp modelId="{B682FC16-B70F-42E0-BFA1-80A76C43F82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41F5231-CA7D-428D-87CD-1AE646000A9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口罩要遮住口鼻、蓋住下巴  </a:t>
          </a:r>
          <a:r>
            <a:rPr lang="zh-TW" altLang="en-US" sz="2200" kern="1200" dirty="0" smtClean="0"/>
            <a:t>                            噌 </a:t>
          </a:r>
          <a:r>
            <a:rPr lang="zh-TW" altLang="en-US" sz="2200" kern="1200" dirty="0" smtClean="0"/>
            <a:t>                             </a:t>
          </a:r>
          <a:r>
            <a:rPr lang="zh-TW" altLang="en-US" sz="2200" kern="1200" dirty="0" smtClean="0"/>
            <a:t>收                                                                                                                                                                      </a:t>
          </a:r>
          <a:endParaRPr lang="zh-TW" sz="2200" kern="1200" dirty="0"/>
        </a:p>
      </dsp:txBody>
      <dsp:txXfrm>
        <a:off x="2073443" y="1810385"/>
        <a:ext cx="2011188" cy="1810385"/>
      </dsp:txXfrm>
    </dsp:sp>
    <dsp:sp modelId="{A1C2D618-9DDF-4EEE-9846-7A823F6CC529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21A0175-1828-4EBA-A582-EACBF332EC1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噴</a:t>
          </a:r>
          <a:r>
            <a:rPr lang="en-US" sz="2200" kern="1200" smtClean="0"/>
            <a:t>75%</a:t>
          </a:r>
          <a:r>
            <a:rPr lang="zh-TW" sz="2200" kern="1200" smtClean="0"/>
            <a:t>酒精搓洗雙手</a:t>
          </a:r>
          <a:r>
            <a:rPr lang="en-US" sz="2200" kern="1200" smtClean="0"/>
            <a:t>20-30</a:t>
          </a:r>
          <a:r>
            <a:rPr lang="zh-TW" sz="2200" kern="1200" smtClean="0"/>
            <a:t>秒</a:t>
          </a:r>
          <a:endParaRPr lang="zh-TW" sz="2200" kern="1200"/>
        </a:p>
      </dsp:txBody>
      <dsp:txXfrm>
        <a:off x="4144967" y="1810385"/>
        <a:ext cx="2011188" cy="1810385"/>
      </dsp:txXfrm>
    </dsp:sp>
    <dsp:sp modelId="{A4B943B3-27DE-4047-92B8-22E70CFD7DF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1A4EF2A-6147-466B-884A-7804402207C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有發燒、呼吸道症狀速就醫</a:t>
          </a:r>
          <a:endParaRPr lang="zh-TW" sz="2200" kern="1200"/>
        </a:p>
      </dsp:txBody>
      <dsp:txXfrm>
        <a:off x="6216492" y="1810385"/>
        <a:ext cx="2011188" cy="1810385"/>
      </dsp:txXfrm>
    </dsp:sp>
    <dsp:sp modelId="{22A64774-7DB4-42DA-92A5-CADD902F36E6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1B92451-50C3-413A-B384-AAF0CAB56BF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0CF878-23D9-438A-95F7-EE6F8C90024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5485BCF-7EB0-4785-B150-7EC6CC3BDEF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D6E375B6-C979-472F-AEA4-0BBD603A3BFB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6C8DB0D-B96E-4B2D-B9E8-E3807AD7D10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830797C-9F48-4FD8-861B-1603B4AD5C7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528E81BF-4296-44AF-935F-70061B89867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2A156-62E9-418F-88A9-48A975EE7D94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07BBD-A5A3-4EE8-9E4A-D2A0F8F4F74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86201-73E6-4CC3-B43E-E998C22709F4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0789DF-6FC2-41CA-991E-329C9D130D39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214B9441-AC6A-42CE-B9E0-3CC480FB9E60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3C536B21-3BFC-48B6-AF43-1ADF5FC4849D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3BAF2541-BE3A-4B57-B9B6-9DB724431561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rgbClr val="B9CEF9"/>
            </a:gs>
            <a:gs pos="66000">
              <a:srgbClr val="B2E5FC"/>
            </a:gs>
            <a:gs pos="33000">
              <a:srgbClr val="ADE4F7"/>
            </a:gs>
            <a:gs pos="1000">
              <a:srgbClr val="9FCDF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70" y="2204864"/>
            <a:ext cx="5902859" cy="434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83213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769011"/>
              </p:ext>
            </p:extLst>
          </p:nvPr>
        </p:nvGraphicFramePr>
        <p:xfrm>
          <a:off x="448994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95807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112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2022-11-28T03:47:11Z</dcterms:modified>
</cp:coreProperties>
</file>