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779" autoAdjust="0"/>
  </p:normalViewPr>
  <p:slideViewPr>
    <p:cSldViewPr>
      <p:cViewPr varScale="1">
        <p:scale>
          <a:sx n="69" d="100"/>
          <a:sy n="69" d="100"/>
        </p:scale>
        <p:origin x="136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AA37F1-BB3A-4348-A7DB-996E00704779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3E12275-DC72-4D07-BCD5-18B7F4408A3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3682A36-DE6F-4BFF-9CE3-810DB6BDAA53}" type="parTrans" cxnId="{75905A2B-F82F-4FE0-A896-975340CC72F6}">
      <dgm:prSet/>
      <dgm:spPr/>
      <dgm:t>
        <a:bodyPr/>
        <a:lstStyle/>
        <a:p>
          <a:endParaRPr lang="zh-TW" altLang="en-US"/>
        </a:p>
      </dgm:t>
    </dgm:pt>
    <dgm:pt modelId="{AE7150C6-2B27-4CE7-9829-0C89CC63C32B}" type="sibTrans" cxnId="{75905A2B-F82F-4FE0-A896-975340CC72F6}">
      <dgm:prSet/>
      <dgm:spPr/>
      <dgm:t>
        <a:bodyPr/>
        <a:lstStyle/>
        <a:p>
          <a:endParaRPr lang="zh-TW" altLang="en-US"/>
        </a:p>
      </dgm:t>
    </dgm:pt>
    <dgm:pt modelId="{83128F7D-AFE8-4078-B645-553B1961198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2E7E8A4-7DDE-4D91-AEFB-B57B61C377A0}" type="parTrans" cxnId="{05279A80-67E8-4F72-888F-E925CB2D309B}">
      <dgm:prSet/>
      <dgm:spPr/>
      <dgm:t>
        <a:bodyPr/>
        <a:lstStyle/>
        <a:p>
          <a:endParaRPr lang="zh-TW" altLang="en-US"/>
        </a:p>
      </dgm:t>
    </dgm:pt>
    <dgm:pt modelId="{07617818-D2CA-4B76-9687-30609DA4D317}" type="sibTrans" cxnId="{05279A80-67E8-4F72-888F-E925CB2D309B}">
      <dgm:prSet/>
      <dgm:spPr/>
      <dgm:t>
        <a:bodyPr/>
        <a:lstStyle/>
        <a:p>
          <a:endParaRPr lang="zh-TW" altLang="en-US"/>
        </a:p>
      </dgm:t>
    </dgm:pt>
    <dgm:pt modelId="{B4F3A1B8-DC72-4B99-BB00-48D125BC1546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5633D301-5186-404B-B7EB-D6CDE14070D2}" type="parTrans" cxnId="{E0025BFD-0A28-45D9-BC3B-A6C7FA872D06}">
      <dgm:prSet/>
      <dgm:spPr/>
      <dgm:t>
        <a:bodyPr/>
        <a:lstStyle/>
        <a:p>
          <a:endParaRPr lang="zh-TW" altLang="en-US"/>
        </a:p>
      </dgm:t>
    </dgm:pt>
    <dgm:pt modelId="{670B629C-A82A-416B-A4D6-248AE06C7183}" type="sibTrans" cxnId="{E0025BFD-0A28-45D9-BC3B-A6C7FA872D06}">
      <dgm:prSet/>
      <dgm:spPr/>
      <dgm:t>
        <a:bodyPr/>
        <a:lstStyle/>
        <a:p>
          <a:endParaRPr lang="zh-TW" altLang="en-US"/>
        </a:p>
      </dgm:t>
    </dgm:pt>
    <dgm:pt modelId="{9A27AB28-BED5-417E-A8E2-A1C4F421F3D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7BD6DC6-1A6A-4036-AB97-69A7FDC64CEB}" type="parTrans" cxnId="{3DABF0B2-E3E7-4A1E-A484-7F832BCE173C}">
      <dgm:prSet/>
      <dgm:spPr/>
      <dgm:t>
        <a:bodyPr/>
        <a:lstStyle/>
        <a:p>
          <a:endParaRPr lang="zh-TW" altLang="en-US"/>
        </a:p>
      </dgm:t>
    </dgm:pt>
    <dgm:pt modelId="{B83EA4E8-7076-43F4-9D2B-E15022759216}" type="sibTrans" cxnId="{3DABF0B2-E3E7-4A1E-A484-7F832BCE173C}">
      <dgm:prSet/>
      <dgm:spPr/>
      <dgm:t>
        <a:bodyPr/>
        <a:lstStyle/>
        <a:p>
          <a:endParaRPr lang="zh-TW" altLang="en-US"/>
        </a:p>
      </dgm:t>
    </dgm:pt>
    <dgm:pt modelId="{F24FEE01-E9DE-4FF3-A1B6-955D8FA82C72}" type="pres">
      <dgm:prSet presAssocID="{5CAA37F1-BB3A-4348-A7DB-996E0070477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8D39267-CD00-4102-A2BC-00AAFDE19744}" type="pres">
      <dgm:prSet presAssocID="{5CAA37F1-BB3A-4348-A7DB-996E00704779}" presName="fgShape" presStyleLbl="fgShp" presStyleIdx="0" presStyleCnt="1"/>
      <dgm:spPr/>
    </dgm:pt>
    <dgm:pt modelId="{AD050167-1EA9-4792-AC2D-1062FD539A74}" type="pres">
      <dgm:prSet presAssocID="{5CAA37F1-BB3A-4348-A7DB-996E00704779}" presName="linComp" presStyleCnt="0"/>
      <dgm:spPr/>
    </dgm:pt>
    <dgm:pt modelId="{235E4510-18A0-432B-8D86-B4A0392B1AC4}" type="pres">
      <dgm:prSet presAssocID="{23E12275-DC72-4D07-BCD5-18B7F4408A3C}" presName="compNode" presStyleCnt="0"/>
      <dgm:spPr/>
    </dgm:pt>
    <dgm:pt modelId="{864D84A6-A038-41CF-90D2-6E904C42BF9B}" type="pres">
      <dgm:prSet presAssocID="{23E12275-DC72-4D07-BCD5-18B7F4408A3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BC93F74-36D0-4B0E-B009-6CFB63B4D095}" type="pres">
      <dgm:prSet presAssocID="{23E12275-DC72-4D07-BCD5-18B7F4408A3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EC34AC-89AD-4956-BCF5-48B799303E1D}" type="pres">
      <dgm:prSet presAssocID="{23E12275-DC72-4D07-BCD5-18B7F4408A3C}" presName="invisiNode" presStyleLbl="node1" presStyleIdx="0" presStyleCnt="4"/>
      <dgm:spPr/>
    </dgm:pt>
    <dgm:pt modelId="{9091AC46-4F4B-40B0-BA1D-FC8811513949}" type="pres">
      <dgm:prSet presAssocID="{23E12275-DC72-4D07-BCD5-18B7F4408A3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C7E1CBE-E407-49F5-99DF-311A060898CB}" type="pres">
      <dgm:prSet presAssocID="{AE7150C6-2B27-4CE7-9829-0C89CC63C32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8FC3086-CD59-44A0-8C45-69DCB2473540}" type="pres">
      <dgm:prSet presAssocID="{83128F7D-AFE8-4078-B645-553B19611982}" presName="compNode" presStyleCnt="0"/>
      <dgm:spPr/>
    </dgm:pt>
    <dgm:pt modelId="{DCD1BB0A-7238-422C-8887-0409DED72104}" type="pres">
      <dgm:prSet presAssocID="{83128F7D-AFE8-4078-B645-553B1961198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08CD14F-1273-447F-A208-5DA0A8B436C6}" type="pres">
      <dgm:prSet presAssocID="{83128F7D-AFE8-4078-B645-553B1961198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909B89-7D9E-4AC3-94DB-25011F64B900}" type="pres">
      <dgm:prSet presAssocID="{83128F7D-AFE8-4078-B645-553B19611982}" presName="invisiNode" presStyleLbl="node1" presStyleIdx="1" presStyleCnt="4"/>
      <dgm:spPr/>
    </dgm:pt>
    <dgm:pt modelId="{69F6AD31-713B-4B66-91B5-8D9FF57C07BD}" type="pres">
      <dgm:prSet presAssocID="{83128F7D-AFE8-4078-B645-553B1961198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5A608E2-7AB3-46C1-8346-7A1D419CEFCD}" type="pres">
      <dgm:prSet presAssocID="{07617818-D2CA-4B76-9687-30609DA4D31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11F8D00-4534-44CD-B707-401D6D4876F7}" type="pres">
      <dgm:prSet presAssocID="{B4F3A1B8-DC72-4B99-BB00-48D125BC1546}" presName="compNode" presStyleCnt="0"/>
      <dgm:spPr/>
    </dgm:pt>
    <dgm:pt modelId="{1DBB977A-9124-4292-904B-3D757794E221}" type="pres">
      <dgm:prSet presAssocID="{B4F3A1B8-DC72-4B99-BB00-48D125BC154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FA8400D-2B97-4C00-8CD6-55355DF6D069}" type="pres">
      <dgm:prSet presAssocID="{B4F3A1B8-DC72-4B99-BB00-48D125BC154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E648C6-524F-4505-999D-778C37E6C336}" type="pres">
      <dgm:prSet presAssocID="{B4F3A1B8-DC72-4B99-BB00-48D125BC1546}" presName="invisiNode" presStyleLbl="node1" presStyleIdx="2" presStyleCnt="4"/>
      <dgm:spPr/>
    </dgm:pt>
    <dgm:pt modelId="{711E9A32-8A8E-41CE-9E7A-5C01D028B6C8}" type="pres">
      <dgm:prSet presAssocID="{B4F3A1B8-DC72-4B99-BB00-48D125BC154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4526A01-116A-4318-99C7-8B5F2B69AF3E}" type="pres">
      <dgm:prSet presAssocID="{670B629C-A82A-416B-A4D6-248AE06C718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DB43EFC-C306-4490-96EB-E82FC754AABC}" type="pres">
      <dgm:prSet presAssocID="{9A27AB28-BED5-417E-A8E2-A1C4F421F3D3}" presName="compNode" presStyleCnt="0"/>
      <dgm:spPr/>
    </dgm:pt>
    <dgm:pt modelId="{A64C3576-781D-4E41-A2DB-2CD8C810342E}" type="pres">
      <dgm:prSet presAssocID="{9A27AB28-BED5-417E-A8E2-A1C4F421F3D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59D078F-2A8E-4FA5-951D-EDEC5003F3EB}" type="pres">
      <dgm:prSet presAssocID="{9A27AB28-BED5-417E-A8E2-A1C4F421F3D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162C65-7065-4D73-9AF9-A99FDF898A3A}" type="pres">
      <dgm:prSet presAssocID="{9A27AB28-BED5-417E-A8E2-A1C4F421F3D3}" presName="invisiNode" presStyleLbl="node1" presStyleIdx="3" presStyleCnt="4"/>
      <dgm:spPr/>
    </dgm:pt>
    <dgm:pt modelId="{B4754A89-5DE9-4F63-A478-4FF51007D112}" type="pres">
      <dgm:prSet presAssocID="{9A27AB28-BED5-417E-A8E2-A1C4F421F3D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72D0302-3AB6-4EB1-B6A7-21696C9B67FB}" type="presOf" srcId="{83128F7D-AFE8-4078-B645-553B19611982}" destId="{608CD14F-1273-447F-A208-5DA0A8B436C6}" srcOrd="1" destOrd="0" presId="urn:microsoft.com/office/officeart/2005/8/layout/hList7"/>
    <dgm:cxn modelId="{E0025BFD-0A28-45D9-BC3B-A6C7FA872D06}" srcId="{5CAA37F1-BB3A-4348-A7DB-996E00704779}" destId="{B4F3A1B8-DC72-4B99-BB00-48D125BC1546}" srcOrd="2" destOrd="0" parTransId="{5633D301-5186-404B-B7EB-D6CDE14070D2}" sibTransId="{670B629C-A82A-416B-A4D6-248AE06C7183}"/>
    <dgm:cxn modelId="{E0DCBAD8-1F17-46C9-B6D7-099F69D1972C}" type="presOf" srcId="{B4F3A1B8-DC72-4B99-BB00-48D125BC1546}" destId="{8FA8400D-2B97-4C00-8CD6-55355DF6D069}" srcOrd="1" destOrd="0" presId="urn:microsoft.com/office/officeart/2005/8/layout/hList7"/>
    <dgm:cxn modelId="{DADA9A20-D6B0-4A5A-9B49-64D938770CA8}" type="presOf" srcId="{9A27AB28-BED5-417E-A8E2-A1C4F421F3D3}" destId="{359D078F-2A8E-4FA5-951D-EDEC5003F3EB}" srcOrd="1" destOrd="0" presId="urn:microsoft.com/office/officeart/2005/8/layout/hList7"/>
    <dgm:cxn modelId="{694D43A3-57DC-45FF-9D53-4DEC36B33879}" type="presOf" srcId="{9A27AB28-BED5-417E-A8E2-A1C4F421F3D3}" destId="{A64C3576-781D-4E41-A2DB-2CD8C810342E}" srcOrd="0" destOrd="0" presId="urn:microsoft.com/office/officeart/2005/8/layout/hList7"/>
    <dgm:cxn modelId="{EA5489E9-9A21-4594-8F7B-6DCF24F81367}" type="presOf" srcId="{AE7150C6-2B27-4CE7-9829-0C89CC63C32B}" destId="{8C7E1CBE-E407-49F5-99DF-311A060898CB}" srcOrd="0" destOrd="0" presId="urn:microsoft.com/office/officeart/2005/8/layout/hList7"/>
    <dgm:cxn modelId="{C8B52411-ED93-4583-8E58-8834C57746ED}" type="presOf" srcId="{B4F3A1B8-DC72-4B99-BB00-48D125BC1546}" destId="{1DBB977A-9124-4292-904B-3D757794E221}" srcOrd="0" destOrd="0" presId="urn:microsoft.com/office/officeart/2005/8/layout/hList7"/>
    <dgm:cxn modelId="{75905A2B-F82F-4FE0-A896-975340CC72F6}" srcId="{5CAA37F1-BB3A-4348-A7DB-996E00704779}" destId="{23E12275-DC72-4D07-BCD5-18B7F4408A3C}" srcOrd="0" destOrd="0" parTransId="{D3682A36-DE6F-4BFF-9CE3-810DB6BDAA53}" sibTransId="{AE7150C6-2B27-4CE7-9829-0C89CC63C32B}"/>
    <dgm:cxn modelId="{6EA9D70A-D608-4660-8245-A822CBCDFC51}" type="presOf" srcId="{07617818-D2CA-4B76-9687-30609DA4D317}" destId="{75A608E2-7AB3-46C1-8346-7A1D419CEFCD}" srcOrd="0" destOrd="0" presId="urn:microsoft.com/office/officeart/2005/8/layout/hList7"/>
    <dgm:cxn modelId="{05279A80-67E8-4F72-888F-E925CB2D309B}" srcId="{5CAA37F1-BB3A-4348-A7DB-996E00704779}" destId="{83128F7D-AFE8-4078-B645-553B19611982}" srcOrd="1" destOrd="0" parTransId="{A2E7E8A4-7DDE-4D91-AEFB-B57B61C377A0}" sibTransId="{07617818-D2CA-4B76-9687-30609DA4D317}"/>
    <dgm:cxn modelId="{3DABF0B2-E3E7-4A1E-A484-7F832BCE173C}" srcId="{5CAA37F1-BB3A-4348-A7DB-996E00704779}" destId="{9A27AB28-BED5-417E-A8E2-A1C4F421F3D3}" srcOrd="3" destOrd="0" parTransId="{F7BD6DC6-1A6A-4036-AB97-69A7FDC64CEB}" sibTransId="{B83EA4E8-7076-43F4-9D2B-E15022759216}"/>
    <dgm:cxn modelId="{65FF95C6-154E-441D-A3D4-F4F14B3F32A2}" type="presOf" srcId="{5CAA37F1-BB3A-4348-A7DB-996E00704779}" destId="{F24FEE01-E9DE-4FF3-A1B6-955D8FA82C72}" srcOrd="0" destOrd="0" presId="urn:microsoft.com/office/officeart/2005/8/layout/hList7"/>
    <dgm:cxn modelId="{0563A7B6-AA50-4A77-BCF3-4E146DFB65BF}" type="presOf" srcId="{23E12275-DC72-4D07-BCD5-18B7F4408A3C}" destId="{864D84A6-A038-41CF-90D2-6E904C42BF9B}" srcOrd="0" destOrd="0" presId="urn:microsoft.com/office/officeart/2005/8/layout/hList7"/>
    <dgm:cxn modelId="{7D377BA1-97FE-451E-B195-C9F5AADDA0B7}" type="presOf" srcId="{23E12275-DC72-4D07-BCD5-18B7F4408A3C}" destId="{DBC93F74-36D0-4B0E-B009-6CFB63B4D095}" srcOrd="1" destOrd="0" presId="urn:microsoft.com/office/officeart/2005/8/layout/hList7"/>
    <dgm:cxn modelId="{B8A03F5E-9A25-4F27-AE6F-E5D521C218E8}" type="presOf" srcId="{670B629C-A82A-416B-A4D6-248AE06C7183}" destId="{14526A01-116A-4318-99C7-8B5F2B69AF3E}" srcOrd="0" destOrd="0" presId="urn:microsoft.com/office/officeart/2005/8/layout/hList7"/>
    <dgm:cxn modelId="{0C623FD6-018D-49B5-B45D-D98C032BC46A}" type="presOf" srcId="{83128F7D-AFE8-4078-B645-553B19611982}" destId="{DCD1BB0A-7238-422C-8887-0409DED72104}" srcOrd="0" destOrd="0" presId="urn:microsoft.com/office/officeart/2005/8/layout/hList7"/>
    <dgm:cxn modelId="{57F13B01-014B-4211-8A3F-927F4E581D66}" type="presParOf" srcId="{F24FEE01-E9DE-4FF3-A1B6-955D8FA82C72}" destId="{A8D39267-CD00-4102-A2BC-00AAFDE19744}" srcOrd="0" destOrd="0" presId="urn:microsoft.com/office/officeart/2005/8/layout/hList7"/>
    <dgm:cxn modelId="{C78B52EA-7890-4AF3-A278-F5137793F4CC}" type="presParOf" srcId="{F24FEE01-E9DE-4FF3-A1B6-955D8FA82C72}" destId="{AD050167-1EA9-4792-AC2D-1062FD539A74}" srcOrd="1" destOrd="0" presId="urn:microsoft.com/office/officeart/2005/8/layout/hList7"/>
    <dgm:cxn modelId="{F778DDC8-F317-410D-9612-D51756C53D10}" type="presParOf" srcId="{AD050167-1EA9-4792-AC2D-1062FD539A74}" destId="{235E4510-18A0-432B-8D86-B4A0392B1AC4}" srcOrd="0" destOrd="0" presId="urn:microsoft.com/office/officeart/2005/8/layout/hList7"/>
    <dgm:cxn modelId="{8554D815-1684-42F0-B06B-5DCE69D5BF28}" type="presParOf" srcId="{235E4510-18A0-432B-8D86-B4A0392B1AC4}" destId="{864D84A6-A038-41CF-90D2-6E904C42BF9B}" srcOrd="0" destOrd="0" presId="urn:microsoft.com/office/officeart/2005/8/layout/hList7"/>
    <dgm:cxn modelId="{13B21F79-4AD9-4BDB-AD23-1D3ADC89F11A}" type="presParOf" srcId="{235E4510-18A0-432B-8D86-B4A0392B1AC4}" destId="{DBC93F74-36D0-4B0E-B009-6CFB63B4D095}" srcOrd="1" destOrd="0" presId="urn:microsoft.com/office/officeart/2005/8/layout/hList7"/>
    <dgm:cxn modelId="{14E690B3-DE49-45E0-81BC-2EA4A2E94FD9}" type="presParOf" srcId="{235E4510-18A0-432B-8D86-B4A0392B1AC4}" destId="{F1EC34AC-89AD-4956-BCF5-48B799303E1D}" srcOrd="2" destOrd="0" presId="urn:microsoft.com/office/officeart/2005/8/layout/hList7"/>
    <dgm:cxn modelId="{C7919404-DFB0-453F-BF53-84CA77778F6D}" type="presParOf" srcId="{235E4510-18A0-432B-8D86-B4A0392B1AC4}" destId="{9091AC46-4F4B-40B0-BA1D-FC8811513949}" srcOrd="3" destOrd="0" presId="urn:microsoft.com/office/officeart/2005/8/layout/hList7"/>
    <dgm:cxn modelId="{16EEB6A5-34E2-4803-B658-F851950E7083}" type="presParOf" srcId="{AD050167-1EA9-4792-AC2D-1062FD539A74}" destId="{8C7E1CBE-E407-49F5-99DF-311A060898CB}" srcOrd="1" destOrd="0" presId="urn:microsoft.com/office/officeart/2005/8/layout/hList7"/>
    <dgm:cxn modelId="{C1D8689F-60E2-4E76-8F14-2C829E0A4003}" type="presParOf" srcId="{AD050167-1EA9-4792-AC2D-1062FD539A74}" destId="{28FC3086-CD59-44A0-8C45-69DCB2473540}" srcOrd="2" destOrd="0" presId="urn:microsoft.com/office/officeart/2005/8/layout/hList7"/>
    <dgm:cxn modelId="{EE9290B7-DEEF-4CC9-9B14-7E6E4CB8D05C}" type="presParOf" srcId="{28FC3086-CD59-44A0-8C45-69DCB2473540}" destId="{DCD1BB0A-7238-422C-8887-0409DED72104}" srcOrd="0" destOrd="0" presId="urn:microsoft.com/office/officeart/2005/8/layout/hList7"/>
    <dgm:cxn modelId="{EFE48D31-F8B9-4A71-BDC3-393EAA20DD82}" type="presParOf" srcId="{28FC3086-CD59-44A0-8C45-69DCB2473540}" destId="{608CD14F-1273-447F-A208-5DA0A8B436C6}" srcOrd="1" destOrd="0" presId="urn:microsoft.com/office/officeart/2005/8/layout/hList7"/>
    <dgm:cxn modelId="{397B6224-A1BD-4FAD-A027-DAF21BD65F23}" type="presParOf" srcId="{28FC3086-CD59-44A0-8C45-69DCB2473540}" destId="{9C909B89-7D9E-4AC3-94DB-25011F64B900}" srcOrd="2" destOrd="0" presId="urn:microsoft.com/office/officeart/2005/8/layout/hList7"/>
    <dgm:cxn modelId="{A834FB99-C5C9-4E35-81EB-5D14D4E06BD9}" type="presParOf" srcId="{28FC3086-CD59-44A0-8C45-69DCB2473540}" destId="{69F6AD31-713B-4B66-91B5-8D9FF57C07BD}" srcOrd="3" destOrd="0" presId="urn:microsoft.com/office/officeart/2005/8/layout/hList7"/>
    <dgm:cxn modelId="{D5900359-536F-42F1-8BC0-82B508567446}" type="presParOf" srcId="{AD050167-1EA9-4792-AC2D-1062FD539A74}" destId="{75A608E2-7AB3-46C1-8346-7A1D419CEFCD}" srcOrd="3" destOrd="0" presId="urn:microsoft.com/office/officeart/2005/8/layout/hList7"/>
    <dgm:cxn modelId="{034F3914-A293-4BCF-8830-7B29AEFE6F8F}" type="presParOf" srcId="{AD050167-1EA9-4792-AC2D-1062FD539A74}" destId="{611F8D00-4534-44CD-B707-401D6D4876F7}" srcOrd="4" destOrd="0" presId="urn:microsoft.com/office/officeart/2005/8/layout/hList7"/>
    <dgm:cxn modelId="{95A2802D-6ABB-4E5E-9481-B1E0A6770C17}" type="presParOf" srcId="{611F8D00-4534-44CD-B707-401D6D4876F7}" destId="{1DBB977A-9124-4292-904B-3D757794E221}" srcOrd="0" destOrd="0" presId="urn:microsoft.com/office/officeart/2005/8/layout/hList7"/>
    <dgm:cxn modelId="{17CBC86B-56DA-47DE-BD9C-5089F6025171}" type="presParOf" srcId="{611F8D00-4534-44CD-B707-401D6D4876F7}" destId="{8FA8400D-2B97-4C00-8CD6-55355DF6D069}" srcOrd="1" destOrd="0" presId="urn:microsoft.com/office/officeart/2005/8/layout/hList7"/>
    <dgm:cxn modelId="{5F921471-A5AD-45D4-8443-D356AC1F9CAE}" type="presParOf" srcId="{611F8D00-4534-44CD-B707-401D6D4876F7}" destId="{C9E648C6-524F-4505-999D-778C37E6C336}" srcOrd="2" destOrd="0" presId="urn:microsoft.com/office/officeart/2005/8/layout/hList7"/>
    <dgm:cxn modelId="{306E3816-B3AC-44B5-A486-70458D2555CA}" type="presParOf" srcId="{611F8D00-4534-44CD-B707-401D6D4876F7}" destId="{711E9A32-8A8E-41CE-9E7A-5C01D028B6C8}" srcOrd="3" destOrd="0" presId="urn:microsoft.com/office/officeart/2005/8/layout/hList7"/>
    <dgm:cxn modelId="{3E6E5639-17D7-4C8E-84DB-E73C9E9563E1}" type="presParOf" srcId="{AD050167-1EA9-4792-AC2D-1062FD539A74}" destId="{14526A01-116A-4318-99C7-8B5F2B69AF3E}" srcOrd="5" destOrd="0" presId="urn:microsoft.com/office/officeart/2005/8/layout/hList7"/>
    <dgm:cxn modelId="{512C5AAF-C199-469C-8114-2E07FC4F0D1E}" type="presParOf" srcId="{AD050167-1EA9-4792-AC2D-1062FD539A74}" destId="{7DB43EFC-C306-4490-96EB-E82FC754AABC}" srcOrd="6" destOrd="0" presId="urn:microsoft.com/office/officeart/2005/8/layout/hList7"/>
    <dgm:cxn modelId="{25F8EAE2-2199-4DD2-9FE8-50B305212A09}" type="presParOf" srcId="{7DB43EFC-C306-4490-96EB-E82FC754AABC}" destId="{A64C3576-781D-4E41-A2DB-2CD8C810342E}" srcOrd="0" destOrd="0" presId="urn:microsoft.com/office/officeart/2005/8/layout/hList7"/>
    <dgm:cxn modelId="{889410F1-44BA-4448-957C-8B2AC9FE8501}" type="presParOf" srcId="{7DB43EFC-C306-4490-96EB-E82FC754AABC}" destId="{359D078F-2A8E-4FA5-951D-EDEC5003F3EB}" srcOrd="1" destOrd="0" presId="urn:microsoft.com/office/officeart/2005/8/layout/hList7"/>
    <dgm:cxn modelId="{DF6CFE25-84F6-440C-BEDC-BA47E5C0FC7B}" type="presParOf" srcId="{7DB43EFC-C306-4490-96EB-E82FC754AABC}" destId="{96162C65-7065-4D73-9AF9-A99FDF898A3A}" srcOrd="2" destOrd="0" presId="urn:microsoft.com/office/officeart/2005/8/layout/hList7"/>
    <dgm:cxn modelId="{2CB96308-D7D2-4463-A4D4-79C0B09108E0}" type="presParOf" srcId="{7DB43EFC-C306-4490-96EB-E82FC754AABC}" destId="{B4754A89-5DE9-4F63-A478-4FF51007D11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B86B5D-B2D4-4599-890C-E750F121C9A5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49E0DE9-8514-4BAA-8BEB-F002DCC2E11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09D2A81-2277-4375-A6B3-C711FFAFA2A9}" type="parTrans" cxnId="{49CA178A-E1E9-4C3E-8073-8EC556AD945F}">
      <dgm:prSet/>
      <dgm:spPr/>
      <dgm:t>
        <a:bodyPr/>
        <a:lstStyle/>
        <a:p>
          <a:endParaRPr lang="zh-TW" altLang="en-US"/>
        </a:p>
      </dgm:t>
    </dgm:pt>
    <dgm:pt modelId="{FA3210FC-51BB-4EAF-805E-920EF31C84D6}" type="sibTrans" cxnId="{49CA178A-E1E9-4C3E-8073-8EC556AD945F}">
      <dgm:prSet/>
      <dgm:spPr/>
      <dgm:t>
        <a:bodyPr/>
        <a:lstStyle/>
        <a:p>
          <a:endParaRPr lang="zh-TW" altLang="en-US"/>
        </a:p>
      </dgm:t>
    </dgm:pt>
    <dgm:pt modelId="{9ADBE412-F08F-4C61-8CAC-DB749ED1BD5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2879AF1A-F1FE-4C76-910F-0AAF983330D5}" type="parTrans" cxnId="{1EFD7808-C488-4D92-9AD5-DBAC56457E1B}">
      <dgm:prSet/>
      <dgm:spPr/>
      <dgm:t>
        <a:bodyPr/>
        <a:lstStyle/>
        <a:p>
          <a:endParaRPr lang="zh-TW" altLang="en-US"/>
        </a:p>
      </dgm:t>
    </dgm:pt>
    <dgm:pt modelId="{9DA78F54-6C3D-4B01-A786-8934229F46DF}" type="sibTrans" cxnId="{1EFD7808-C488-4D92-9AD5-DBAC56457E1B}">
      <dgm:prSet/>
      <dgm:spPr/>
      <dgm:t>
        <a:bodyPr/>
        <a:lstStyle/>
        <a:p>
          <a:endParaRPr lang="zh-TW" altLang="en-US"/>
        </a:p>
      </dgm:t>
    </dgm:pt>
    <dgm:pt modelId="{FDE19E8A-61A4-4490-B21B-213063A106C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D176B61-1646-49A7-8A88-E4D66A8509AE}" type="parTrans" cxnId="{BB56655F-7110-45CA-B872-B38AA7E6326C}">
      <dgm:prSet/>
      <dgm:spPr/>
      <dgm:t>
        <a:bodyPr/>
        <a:lstStyle/>
        <a:p>
          <a:endParaRPr lang="zh-TW" altLang="en-US"/>
        </a:p>
      </dgm:t>
    </dgm:pt>
    <dgm:pt modelId="{E189AA25-7500-424E-BA3D-74EF4849D996}" type="sibTrans" cxnId="{BB56655F-7110-45CA-B872-B38AA7E6326C}">
      <dgm:prSet/>
      <dgm:spPr/>
      <dgm:t>
        <a:bodyPr/>
        <a:lstStyle/>
        <a:p>
          <a:endParaRPr lang="zh-TW" altLang="en-US"/>
        </a:p>
      </dgm:t>
    </dgm:pt>
    <dgm:pt modelId="{65BE429E-EA8A-4CFF-B0FA-D38B9A6DBF5D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E0A8523-35F6-4E41-94A4-0F2A2B9E29A7}" type="parTrans" cxnId="{C05DA04D-E074-4BC4-9DD0-1CD970D45B39}">
      <dgm:prSet/>
      <dgm:spPr/>
      <dgm:t>
        <a:bodyPr/>
        <a:lstStyle/>
        <a:p>
          <a:endParaRPr lang="zh-TW" altLang="en-US"/>
        </a:p>
      </dgm:t>
    </dgm:pt>
    <dgm:pt modelId="{8C1CD12A-ADB0-4E14-B21F-ADA941B2174C}" type="sibTrans" cxnId="{C05DA04D-E074-4BC4-9DD0-1CD970D45B39}">
      <dgm:prSet/>
      <dgm:spPr/>
      <dgm:t>
        <a:bodyPr/>
        <a:lstStyle/>
        <a:p>
          <a:endParaRPr lang="zh-TW" altLang="en-US"/>
        </a:p>
      </dgm:t>
    </dgm:pt>
    <dgm:pt modelId="{23273ECE-28A8-43B1-814F-4BF8ED3EFF28}" type="pres">
      <dgm:prSet presAssocID="{51B86B5D-B2D4-4599-890C-E750F121C9A5}" presName="rootNode" presStyleCnt="0">
        <dgm:presLayoutVars>
          <dgm:chMax/>
          <dgm:chPref/>
          <dgm:dir/>
          <dgm:animLvl val="lvl"/>
        </dgm:presLayoutVars>
      </dgm:prSet>
      <dgm:spPr/>
    </dgm:pt>
    <dgm:pt modelId="{F75C4F50-AE4A-429D-ABCC-7DF12D7E98F0}" type="pres">
      <dgm:prSet presAssocID="{249E0DE9-8514-4BAA-8BEB-F002DCC2E11F}" presName="composite" presStyleCnt="0"/>
      <dgm:spPr/>
    </dgm:pt>
    <dgm:pt modelId="{0B418E85-8186-4463-92C3-CAA7A954EB08}" type="pres">
      <dgm:prSet presAssocID="{249E0DE9-8514-4BAA-8BEB-F002DCC2E11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5142EF0-DD78-4166-AF41-87EA5BC99F64}" type="pres">
      <dgm:prSet presAssocID="{249E0DE9-8514-4BAA-8BEB-F002DCC2E11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BF54D85-92F8-4101-B968-9D8C8CA6B4FF}" type="pres">
      <dgm:prSet presAssocID="{249E0DE9-8514-4BAA-8BEB-F002DCC2E11F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8FB6FD79-9060-48B0-87D6-FA57CDE44B22}" type="pres">
      <dgm:prSet presAssocID="{FA3210FC-51BB-4EAF-805E-920EF31C84D6}" presName="sibTrans" presStyleCnt="0"/>
      <dgm:spPr/>
    </dgm:pt>
    <dgm:pt modelId="{7AEE0E8F-17C0-40C9-BBBF-36F7AB56B7EB}" type="pres">
      <dgm:prSet presAssocID="{FDE19E8A-61A4-4490-B21B-213063A106C7}" presName="composite" presStyleCnt="0"/>
      <dgm:spPr/>
    </dgm:pt>
    <dgm:pt modelId="{7AB04E24-AB42-4B83-98C0-5EC440BFACBC}" type="pres">
      <dgm:prSet presAssocID="{FDE19E8A-61A4-4490-B21B-213063A106C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4B33C9E-EE09-4D32-A20A-D407D5A8A079}" type="pres">
      <dgm:prSet presAssocID="{FDE19E8A-61A4-4490-B21B-213063A106C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1B05300-4388-4BFB-892C-ED411E6C046D}" type="pres">
      <dgm:prSet presAssocID="{FDE19E8A-61A4-4490-B21B-213063A106C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C05DA04D-E074-4BC4-9DD0-1CD970D45B39}" srcId="{FDE19E8A-61A4-4490-B21B-213063A106C7}" destId="{65BE429E-EA8A-4CFF-B0FA-D38B9A6DBF5D}" srcOrd="0" destOrd="0" parTransId="{1E0A8523-35F6-4E41-94A4-0F2A2B9E29A7}" sibTransId="{8C1CD12A-ADB0-4E14-B21F-ADA941B2174C}"/>
    <dgm:cxn modelId="{316F680F-C504-41C8-8BD9-36C46D94CA98}" type="presOf" srcId="{51B86B5D-B2D4-4599-890C-E750F121C9A5}" destId="{23273ECE-28A8-43B1-814F-4BF8ED3EFF28}" srcOrd="0" destOrd="0" presId="urn:microsoft.com/office/officeart/2008/layout/TitledPictureBlocks"/>
    <dgm:cxn modelId="{1EFD7808-C488-4D92-9AD5-DBAC56457E1B}" srcId="{249E0DE9-8514-4BAA-8BEB-F002DCC2E11F}" destId="{9ADBE412-F08F-4C61-8CAC-DB749ED1BD51}" srcOrd="0" destOrd="0" parTransId="{2879AF1A-F1FE-4C76-910F-0AAF983330D5}" sibTransId="{9DA78F54-6C3D-4B01-A786-8934229F46DF}"/>
    <dgm:cxn modelId="{155C33A0-85A4-4460-BF74-D3A589B20176}" type="presOf" srcId="{9ADBE412-F08F-4C61-8CAC-DB749ED1BD51}" destId="{BBF54D85-92F8-4101-B968-9D8C8CA6B4FF}" srcOrd="0" destOrd="0" presId="urn:microsoft.com/office/officeart/2008/layout/TitledPictureBlocks"/>
    <dgm:cxn modelId="{EBD21ACE-B830-4524-AEBE-2B3B269856CA}" type="presOf" srcId="{FDE19E8A-61A4-4490-B21B-213063A106C7}" destId="{7AB04E24-AB42-4B83-98C0-5EC440BFACBC}" srcOrd="0" destOrd="0" presId="urn:microsoft.com/office/officeart/2008/layout/TitledPictureBlocks"/>
    <dgm:cxn modelId="{BB56655F-7110-45CA-B872-B38AA7E6326C}" srcId="{51B86B5D-B2D4-4599-890C-E750F121C9A5}" destId="{FDE19E8A-61A4-4490-B21B-213063A106C7}" srcOrd="1" destOrd="0" parTransId="{6D176B61-1646-49A7-8A88-E4D66A8509AE}" sibTransId="{E189AA25-7500-424E-BA3D-74EF4849D996}"/>
    <dgm:cxn modelId="{AF5261D9-3BCD-4481-9C96-96D0246BE564}" type="presOf" srcId="{65BE429E-EA8A-4CFF-B0FA-D38B9A6DBF5D}" destId="{F1B05300-4388-4BFB-892C-ED411E6C046D}" srcOrd="0" destOrd="0" presId="urn:microsoft.com/office/officeart/2008/layout/TitledPictureBlocks"/>
    <dgm:cxn modelId="{49CA178A-E1E9-4C3E-8073-8EC556AD945F}" srcId="{51B86B5D-B2D4-4599-890C-E750F121C9A5}" destId="{249E0DE9-8514-4BAA-8BEB-F002DCC2E11F}" srcOrd="0" destOrd="0" parTransId="{D09D2A81-2277-4375-A6B3-C711FFAFA2A9}" sibTransId="{FA3210FC-51BB-4EAF-805E-920EF31C84D6}"/>
    <dgm:cxn modelId="{F9BD9BD7-BBDD-49E4-9B22-685F5AC0E11F}" type="presOf" srcId="{249E0DE9-8514-4BAA-8BEB-F002DCC2E11F}" destId="{0B418E85-8186-4463-92C3-CAA7A954EB08}" srcOrd="0" destOrd="0" presId="urn:microsoft.com/office/officeart/2008/layout/TitledPictureBlocks"/>
    <dgm:cxn modelId="{E5C16A70-4982-4B55-870F-943896E2C062}" type="presParOf" srcId="{23273ECE-28A8-43B1-814F-4BF8ED3EFF28}" destId="{F75C4F50-AE4A-429D-ABCC-7DF12D7E98F0}" srcOrd="0" destOrd="0" presId="urn:microsoft.com/office/officeart/2008/layout/TitledPictureBlocks"/>
    <dgm:cxn modelId="{C5FE62E3-4203-4FD3-A011-BF9607733950}" type="presParOf" srcId="{F75C4F50-AE4A-429D-ABCC-7DF12D7E98F0}" destId="{0B418E85-8186-4463-92C3-CAA7A954EB08}" srcOrd="0" destOrd="0" presId="urn:microsoft.com/office/officeart/2008/layout/TitledPictureBlocks"/>
    <dgm:cxn modelId="{D203EB20-3889-47F3-9E52-DED04ECE4607}" type="presParOf" srcId="{F75C4F50-AE4A-429D-ABCC-7DF12D7E98F0}" destId="{35142EF0-DD78-4166-AF41-87EA5BC99F64}" srcOrd="1" destOrd="0" presId="urn:microsoft.com/office/officeart/2008/layout/TitledPictureBlocks"/>
    <dgm:cxn modelId="{966CE74B-8490-4BC9-B6BB-511203E5D74B}" type="presParOf" srcId="{F75C4F50-AE4A-429D-ABCC-7DF12D7E98F0}" destId="{BBF54D85-92F8-4101-B968-9D8C8CA6B4FF}" srcOrd="2" destOrd="0" presId="urn:microsoft.com/office/officeart/2008/layout/TitledPictureBlocks"/>
    <dgm:cxn modelId="{83A13E8F-77CF-4AB3-9518-304A3C52EF1C}" type="presParOf" srcId="{23273ECE-28A8-43B1-814F-4BF8ED3EFF28}" destId="{8FB6FD79-9060-48B0-87D6-FA57CDE44B22}" srcOrd="1" destOrd="0" presId="urn:microsoft.com/office/officeart/2008/layout/TitledPictureBlocks"/>
    <dgm:cxn modelId="{B7FFD306-26A0-4C08-B28D-5C324673005D}" type="presParOf" srcId="{23273ECE-28A8-43B1-814F-4BF8ED3EFF28}" destId="{7AEE0E8F-17C0-40C9-BBBF-36F7AB56B7EB}" srcOrd="2" destOrd="0" presId="urn:microsoft.com/office/officeart/2008/layout/TitledPictureBlocks"/>
    <dgm:cxn modelId="{C01A2C19-1E8C-4D6D-AB0C-3063BF4A1AD5}" type="presParOf" srcId="{7AEE0E8F-17C0-40C9-BBBF-36F7AB56B7EB}" destId="{7AB04E24-AB42-4B83-98C0-5EC440BFACBC}" srcOrd="0" destOrd="0" presId="urn:microsoft.com/office/officeart/2008/layout/TitledPictureBlocks"/>
    <dgm:cxn modelId="{DA3654D5-D4A6-4645-A72E-3D8004BA590A}" type="presParOf" srcId="{7AEE0E8F-17C0-40C9-BBBF-36F7AB56B7EB}" destId="{A4B33C9E-EE09-4D32-A20A-D407D5A8A079}" srcOrd="1" destOrd="0" presId="urn:microsoft.com/office/officeart/2008/layout/TitledPictureBlocks"/>
    <dgm:cxn modelId="{9135698D-54E2-4523-8F2D-7AD2B6D61D61}" type="presParOf" srcId="{7AEE0E8F-17C0-40C9-BBBF-36F7AB56B7EB}" destId="{F1B05300-4388-4BFB-892C-ED411E6C046D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BD7147-D654-47B1-B6EB-B8B44736CD58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4816838-0A66-43A4-BED5-793B82C073EB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90FDA814-119B-48AF-BE8E-470AA35D3040}" type="parTrans" cxnId="{E877F318-244A-499C-9106-823BAF132D70}">
      <dgm:prSet/>
      <dgm:spPr/>
      <dgm:t>
        <a:bodyPr/>
        <a:lstStyle/>
        <a:p>
          <a:endParaRPr lang="zh-TW" altLang="en-US"/>
        </a:p>
      </dgm:t>
    </dgm:pt>
    <dgm:pt modelId="{89A2AF63-12BF-440D-8917-E043683A950A}" type="sibTrans" cxnId="{E877F318-244A-499C-9106-823BAF132D70}">
      <dgm:prSet/>
      <dgm:spPr/>
      <dgm:t>
        <a:bodyPr/>
        <a:lstStyle/>
        <a:p>
          <a:endParaRPr lang="zh-TW" altLang="en-US"/>
        </a:p>
      </dgm:t>
    </dgm:pt>
    <dgm:pt modelId="{B6143337-B713-4701-9C32-993F66AD7412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B37C0A4-8913-405D-B5B9-867FB18B0DEA}" type="parTrans" cxnId="{F27E5694-80FC-4664-AE94-B806ADB77CBA}">
      <dgm:prSet/>
      <dgm:spPr/>
      <dgm:t>
        <a:bodyPr/>
        <a:lstStyle/>
        <a:p>
          <a:endParaRPr lang="zh-TW" altLang="en-US"/>
        </a:p>
      </dgm:t>
    </dgm:pt>
    <dgm:pt modelId="{E3E9629D-C102-4A70-988A-27C6215B952F}" type="sibTrans" cxnId="{F27E5694-80FC-4664-AE94-B806ADB77CBA}">
      <dgm:prSet/>
      <dgm:spPr/>
      <dgm:t>
        <a:bodyPr/>
        <a:lstStyle/>
        <a:p>
          <a:endParaRPr lang="zh-TW" altLang="en-US"/>
        </a:p>
      </dgm:t>
    </dgm:pt>
    <dgm:pt modelId="{AF177B1F-D323-46E0-BC03-A9A8181717C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99959EF-50D4-4280-9A85-0733BFFEB983}" type="parTrans" cxnId="{451BC49B-BC2C-4D66-A061-70DB42B84177}">
      <dgm:prSet/>
      <dgm:spPr/>
      <dgm:t>
        <a:bodyPr/>
        <a:lstStyle/>
        <a:p>
          <a:endParaRPr lang="zh-TW" altLang="en-US"/>
        </a:p>
      </dgm:t>
    </dgm:pt>
    <dgm:pt modelId="{E55D893C-76E1-4B92-8A75-757902158C0B}" type="sibTrans" cxnId="{451BC49B-BC2C-4D66-A061-70DB42B84177}">
      <dgm:prSet/>
      <dgm:spPr/>
      <dgm:t>
        <a:bodyPr/>
        <a:lstStyle/>
        <a:p>
          <a:endParaRPr lang="zh-TW" altLang="en-US"/>
        </a:p>
      </dgm:t>
    </dgm:pt>
    <dgm:pt modelId="{AB384019-5CE8-49D5-88CE-715401097A49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3D25371D-085D-4C80-B43B-64522A9391A1}" type="parTrans" cxnId="{17DCF7E3-3A30-4A67-98A1-C96B58909E29}">
      <dgm:prSet/>
      <dgm:spPr/>
      <dgm:t>
        <a:bodyPr/>
        <a:lstStyle/>
        <a:p>
          <a:endParaRPr lang="zh-TW" altLang="en-US"/>
        </a:p>
      </dgm:t>
    </dgm:pt>
    <dgm:pt modelId="{B3497A0C-502E-42EA-9AE8-FD0520200FC0}" type="sibTrans" cxnId="{17DCF7E3-3A30-4A67-98A1-C96B58909E29}">
      <dgm:prSet/>
      <dgm:spPr/>
      <dgm:t>
        <a:bodyPr/>
        <a:lstStyle/>
        <a:p>
          <a:endParaRPr lang="zh-TW" altLang="en-US"/>
        </a:p>
      </dgm:t>
    </dgm:pt>
    <dgm:pt modelId="{E120F353-17E9-420D-ACFE-90A29F5AB1AF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F3B71A6D-E74C-4BF3-8AD6-38A81970FF0B}" type="parTrans" cxnId="{76428B52-8346-4CF7-A259-36A0235792D1}">
      <dgm:prSet/>
      <dgm:spPr/>
      <dgm:t>
        <a:bodyPr/>
        <a:lstStyle/>
        <a:p>
          <a:endParaRPr lang="zh-TW" altLang="en-US"/>
        </a:p>
      </dgm:t>
    </dgm:pt>
    <dgm:pt modelId="{D405790E-DB11-43AE-84A8-46A77FD84A8A}" type="sibTrans" cxnId="{76428B52-8346-4CF7-A259-36A0235792D1}">
      <dgm:prSet/>
      <dgm:spPr/>
      <dgm:t>
        <a:bodyPr/>
        <a:lstStyle/>
        <a:p>
          <a:endParaRPr lang="zh-TW" altLang="en-US"/>
        </a:p>
      </dgm:t>
    </dgm:pt>
    <dgm:pt modelId="{BFCD3405-EA86-4D62-B524-31430D093221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9AB8211C-93D0-4356-86E7-7A8E1E6FAED0}" type="parTrans" cxnId="{EB46F0FC-B236-4DF7-A116-6FE2AEC081F4}">
      <dgm:prSet/>
      <dgm:spPr/>
      <dgm:t>
        <a:bodyPr/>
        <a:lstStyle/>
        <a:p>
          <a:endParaRPr lang="zh-TW" altLang="en-US"/>
        </a:p>
      </dgm:t>
    </dgm:pt>
    <dgm:pt modelId="{BC3B4EE3-898C-4EFF-A8BD-8157EC4E7EEE}" type="sibTrans" cxnId="{EB46F0FC-B236-4DF7-A116-6FE2AEC081F4}">
      <dgm:prSet/>
      <dgm:spPr/>
      <dgm:t>
        <a:bodyPr/>
        <a:lstStyle/>
        <a:p>
          <a:endParaRPr lang="zh-TW" altLang="en-US"/>
        </a:p>
      </dgm:t>
    </dgm:pt>
    <dgm:pt modelId="{3E794977-3234-4A05-9987-EE199EA0C63D}" type="pres">
      <dgm:prSet presAssocID="{40BD7147-D654-47B1-B6EB-B8B44736CD58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10F05C4-D2B0-408B-91E1-1474A9024C86}" type="pres">
      <dgm:prSet presAssocID="{40BD7147-D654-47B1-B6EB-B8B44736CD58}" presName="cycle" presStyleCnt="0"/>
      <dgm:spPr/>
    </dgm:pt>
    <dgm:pt modelId="{E12C464F-85D3-42A0-BB37-B91348438B70}" type="pres">
      <dgm:prSet presAssocID="{40BD7147-D654-47B1-B6EB-B8B44736CD58}" presName="centerShape" presStyleCnt="0"/>
      <dgm:spPr/>
    </dgm:pt>
    <dgm:pt modelId="{485F0047-D0B7-41C1-AEFA-2B3A297B3402}" type="pres">
      <dgm:prSet presAssocID="{40BD7147-D654-47B1-B6EB-B8B44736CD58}" presName="connSite" presStyleLbl="node1" presStyleIdx="0" presStyleCnt="3"/>
      <dgm:spPr/>
    </dgm:pt>
    <dgm:pt modelId="{EF91ED8E-3CCA-4FB1-83F4-AAD2AC8544AA}" type="pres">
      <dgm:prSet presAssocID="{40BD7147-D654-47B1-B6EB-B8B44736CD58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F85E033-ACAD-4B93-B7CF-9225CE1C3F60}" type="pres">
      <dgm:prSet presAssocID="{90FDA814-119B-48AF-BE8E-470AA35D3040}" presName="Name25" presStyleLbl="parChTrans1D1" presStyleIdx="0" presStyleCnt="2"/>
      <dgm:spPr/>
    </dgm:pt>
    <dgm:pt modelId="{C26402D6-9C67-4838-B14E-39CB8229BD58}" type="pres">
      <dgm:prSet presAssocID="{E4816838-0A66-43A4-BED5-793B82C073EB}" presName="node" presStyleCnt="0"/>
      <dgm:spPr/>
    </dgm:pt>
    <dgm:pt modelId="{E25C0945-4E51-4FD1-B8C1-D8CEC6775384}" type="pres">
      <dgm:prSet presAssocID="{E4816838-0A66-43A4-BED5-793B82C073EB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A80AAEB5-1D95-4528-82F9-BC51058C42B2}" type="pres">
      <dgm:prSet presAssocID="{E4816838-0A66-43A4-BED5-793B82C073EB}" presName="childNode" presStyleLbl="revTx" presStyleIdx="0" presStyleCnt="2">
        <dgm:presLayoutVars>
          <dgm:bulletEnabled val="1"/>
        </dgm:presLayoutVars>
      </dgm:prSet>
      <dgm:spPr/>
    </dgm:pt>
    <dgm:pt modelId="{968A2887-75DA-4E02-A407-191C76E94463}" type="pres">
      <dgm:prSet presAssocID="{3D25371D-085D-4C80-B43B-64522A9391A1}" presName="Name25" presStyleLbl="parChTrans1D1" presStyleIdx="1" presStyleCnt="2"/>
      <dgm:spPr/>
    </dgm:pt>
    <dgm:pt modelId="{B08DE7A5-2C51-4345-8F87-EDA3A2EB8C65}" type="pres">
      <dgm:prSet presAssocID="{AB384019-5CE8-49D5-88CE-715401097A49}" presName="node" presStyleCnt="0"/>
      <dgm:spPr/>
    </dgm:pt>
    <dgm:pt modelId="{F324BE6D-2214-45F2-A1AD-B0421F05416B}" type="pres">
      <dgm:prSet presAssocID="{AB384019-5CE8-49D5-88CE-715401097A49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B5D3480D-4250-4A96-9ECD-BFEE1B3DB562}" type="pres">
      <dgm:prSet presAssocID="{AB384019-5CE8-49D5-88CE-715401097A49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5BBA975B-58E3-4A5B-A9DB-2AA4D9EE3234}" type="presOf" srcId="{BFCD3405-EA86-4D62-B524-31430D093221}" destId="{B5D3480D-4250-4A96-9ECD-BFEE1B3DB562}" srcOrd="0" destOrd="1" presId="urn:microsoft.com/office/officeart/2005/8/layout/radial2"/>
    <dgm:cxn modelId="{F27E5694-80FC-4664-AE94-B806ADB77CBA}" srcId="{E4816838-0A66-43A4-BED5-793B82C073EB}" destId="{B6143337-B713-4701-9C32-993F66AD7412}" srcOrd="0" destOrd="0" parTransId="{BB37C0A4-8913-405D-B5B9-867FB18B0DEA}" sibTransId="{E3E9629D-C102-4A70-988A-27C6215B952F}"/>
    <dgm:cxn modelId="{74497076-9DD9-40B4-85B1-949C831CF6CF}" type="presOf" srcId="{E120F353-17E9-420D-ACFE-90A29F5AB1AF}" destId="{B5D3480D-4250-4A96-9ECD-BFEE1B3DB562}" srcOrd="0" destOrd="0" presId="urn:microsoft.com/office/officeart/2005/8/layout/radial2"/>
    <dgm:cxn modelId="{A2791668-A159-44BF-9446-FA8448A81F1B}" type="presOf" srcId="{AF177B1F-D323-46E0-BC03-A9A8181717C2}" destId="{A80AAEB5-1D95-4528-82F9-BC51058C42B2}" srcOrd="0" destOrd="1" presId="urn:microsoft.com/office/officeart/2005/8/layout/radial2"/>
    <dgm:cxn modelId="{44838A54-C102-460F-BF05-25EDCFC7834B}" type="presOf" srcId="{AB384019-5CE8-49D5-88CE-715401097A49}" destId="{F324BE6D-2214-45F2-A1AD-B0421F05416B}" srcOrd="0" destOrd="0" presId="urn:microsoft.com/office/officeart/2005/8/layout/radial2"/>
    <dgm:cxn modelId="{84A7E4F4-5310-4367-852C-8F645F7BB004}" type="presOf" srcId="{90FDA814-119B-48AF-BE8E-470AA35D3040}" destId="{FF85E033-ACAD-4B93-B7CF-9225CE1C3F60}" srcOrd="0" destOrd="0" presId="urn:microsoft.com/office/officeart/2005/8/layout/radial2"/>
    <dgm:cxn modelId="{A2E47EEE-845D-4746-A0DC-9CF3A20149A5}" type="presOf" srcId="{40BD7147-D654-47B1-B6EB-B8B44736CD58}" destId="{3E794977-3234-4A05-9987-EE199EA0C63D}" srcOrd="0" destOrd="0" presId="urn:microsoft.com/office/officeart/2005/8/layout/radial2"/>
    <dgm:cxn modelId="{451BC49B-BC2C-4D66-A061-70DB42B84177}" srcId="{E4816838-0A66-43A4-BED5-793B82C073EB}" destId="{AF177B1F-D323-46E0-BC03-A9A8181717C2}" srcOrd="1" destOrd="0" parTransId="{199959EF-50D4-4280-9A85-0733BFFEB983}" sibTransId="{E55D893C-76E1-4B92-8A75-757902158C0B}"/>
    <dgm:cxn modelId="{E877F318-244A-499C-9106-823BAF132D70}" srcId="{40BD7147-D654-47B1-B6EB-B8B44736CD58}" destId="{E4816838-0A66-43A4-BED5-793B82C073EB}" srcOrd="0" destOrd="0" parTransId="{90FDA814-119B-48AF-BE8E-470AA35D3040}" sibTransId="{89A2AF63-12BF-440D-8917-E043683A950A}"/>
    <dgm:cxn modelId="{C653AFBE-1E85-4B6D-87FC-33A271C48984}" type="presOf" srcId="{E4816838-0A66-43A4-BED5-793B82C073EB}" destId="{E25C0945-4E51-4FD1-B8C1-D8CEC6775384}" srcOrd="0" destOrd="0" presId="urn:microsoft.com/office/officeart/2005/8/layout/radial2"/>
    <dgm:cxn modelId="{17DCF7E3-3A30-4A67-98A1-C96B58909E29}" srcId="{40BD7147-D654-47B1-B6EB-B8B44736CD58}" destId="{AB384019-5CE8-49D5-88CE-715401097A49}" srcOrd="1" destOrd="0" parTransId="{3D25371D-085D-4C80-B43B-64522A9391A1}" sibTransId="{B3497A0C-502E-42EA-9AE8-FD0520200FC0}"/>
    <dgm:cxn modelId="{76428B52-8346-4CF7-A259-36A0235792D1}" srcId="{AB384019-5CE8-49D5-88CE-715401097A49}" destId="{E120F353-17E9-420D-ACFE-90A29F5AB1AF}" srcOrd="0" destOrd="0" parTransId="{F3B71A6D-E74C-4BF3-8AD6-38A81970FF0B}" sibTransId="{D405790E-DB11-43AE-84A8-46A77FD84A8A}"/>
    <dgm:cxn modelId="{EB46F0FC-B236-4DF7-A116-6FE2AEC081F4}" srcId="{AB384019-5CE8-49D5-88CE-715401097A49}" destId="{BFCD3405-EA86-4D62-B524-31430D093221}" srcOrd="1" destOrd="0" parTransId="{9AB8211C-93D0-4356-86E7-7A8E1E6FAED0}" sibTransId="{BC3B4EE3-898C-4EFF-A8BD-8157EC4E7EEE}"/>
    <dgm:cxn modelId="{14767228-A3E7-4123-A78E-68E2FB02DC11}" type="presOf" srcId="{B6143337-B713-4701-9C32-993F66AD7412}" destId="{A80AAEB5-1D95-4528-82F9-BC51058C42B2}" srcOrd="0" destOrd="0" presId="urn:microsoft.com/office/officeart/2005/8/layout/radial2"/>
    <dgm:cxn modelId="{3962A676-04D2-4C70-A3FA-E8EA5F778906}" type="presOf" srcId="{3D25371D-085D-4C80-B43B-64522A9391A1}" destId="{968A2887-75DA-4E02-A407-191C76E94463}" srcOrd="0" destOrd="0" presId="urn:microsoft.com/office/officeart/2005/8/layout/radial2"/>
    <dgm:cxn modelId="{A772986E-4F90-4D85-AD7D-DB82FC940475}" type="presParOf" srcId="{3E794977-3234-4A05-9987-EE199EA0C63D}" destId="{710F05C4-D2B0-408B-91E1-1474A9024C86}" srcOrd="0" destOrd="0" presId="urn:microsoft.com/office/officeart/2005/8/layout/radial2"/>
    <dgm:cxn modelId="{DE8D1C7C-BF78-4E03-95D0-CEAD3465868D}" type="presParOf" srcId="{710F05C4-D2B0-408B-91E1-1474A9024C86}" destId="{E12C464F-85D3-42A0-BB37-B91348438B70}" srcOrd="0" destOrd="0" presId="urn:microsoft.com/office/officeart/2005/8/layout/radial2"/>
    <dgm:cxn modelId="{696DCF16-3E1D-49E8-A926-F60A913C9790}" type="presParOf" srcId="{E12C464F-85D3-42A0-BB37-B91348438B70}" destId="{485F0047-D0B7-41C1-AEFA-2B3A297B3402}" srcOrd="0" destOrd="0" presId="urn:microsoft.com/office/officeart/2005/8/layout/radial2"/>
    <dgm:cxn modelId="{DD1B46B3-14D9-47D4-A985-CBCE36A1B644}" type="presParOf" srcId="{E12C464F-85D3-42A0-BB37-B91348438B70}" destId="{EF91ED8E-3CCA-4FB1-83F4-AAD2AC8544AA}" srcOrd="1" destOrd="0" presId="urn:microsoft.com/office/officeart/2005/8/layout/radial2"/>
    <dgm:cxn modelId="{FD73880F-5A08-44CE-8A58-0AD8A0B17124}" type="presParOf" srcId="{710F05C4-D2B0-408B-91E1-1474A9024C86}" destId="{FF85E033-ACAD-4B93-B7CF-9225CE1C3F60}" srcOrd="1" destOrd="0" presId="urn:microsoft.com/office/officeart/2005/8/layout/radial2"/>
    <dgm:cxn modelId="{3EB5757C-568F-4E22-8ECB-97D154066647}" type="presParOf" srcId="{710F05C4-D2B0-408B-91E1-1474A9024C86}" destId="{C26402D6-9C67-4838-B14E-39CB8229BD58}" srcOrd="2" destOrd="0" presId="urn:microsoft.com/office/officeart/2005/8/layout/radial2"/>
    <dgm:cxn modelId="{F7F0B002-2542-483E-A874-B8F9BCD53FE0}" type="presParOf" srcId="{C26402D6-9C67-4838-B14E-39CB8229BD58}" destId="{E25C0945-4E51-4FD1-B8C1-D8CEC6775384}" srcOrd="0" destOrd="0" presId="urn:microsoft.com/office/officeart/2005/8/layout/radial2"/>
    <dgm:cxn modelId="{2035129A-8DF4-4E29-A1B5-8F71E2BFB540}" type="presParOf" srcId="{C26402D6-9C67-4838-B14E-39CB8229BD58}" destId="{A80AAEB5-1D95-4528-82F9-BC51058C42B2}" srcOrd="1" destOrd="0" presId="urn:microsoft.com/office/officeart/2005/8/layout/radial2"/>
    <dgm:cxn modelId="{2567F15F-C1E7-4599-A5C2-BB372DBF4E8B}" type="presParOf" srcId="{710F05C4-D2B0-408B-91E1-1474A9024C86}" destId="{968A2887-75DA-4E02-A407-191C76E94463}" srcOrd="3" destOrd="0" presId="urn:microsoft.com/office/officeart/2005/8/layout/radial2"/>
    <dgm:cxn modelId="{3DECD7A9-ABEB-4DF7-943F-C582D8FF289C}" type="presParOf" srcId="{710F05C4-D2B0-408B-91E1-1474A9024C86}" destId="{B08DE7A5-2C51-4345-8F87-EDA3A2EB8C65}" srcOrd="4" destOrd="0" presId="urn:microsoft.com/office/officeart/2005/8/layout/radial2"/>
    <dgm:cxn modelId="{06D21B46-320D-4817-9BE8-2C4850D6B978}" type="presParOf" srcId="{B08DE7A5-2C51-4345-8F87-EDA3A2EB8C65}" destId="{F324BE6D-2214-45F2-A1AD-B0421F05416B}" srcOrd="0" destOrd="0" presId="urn:microsoft.com/office/officeart/2005/8/layout/radial2"/>
    <dgm:cxn modelId="{DBBE085A-0D4A-4657-9922-64D19EE92C36}" type="presParOf" srcId="{B08DE7A5-2C51-4345-8F87-EDA3A2EB8C65}" destId="{B5D3480D-4250-4A96-9ECD-BFEE1B3DB56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D84A6-A038-41CF-90D2-6E904C42BF9B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091AC46-4F4B-40B0-BA1D-FC881151394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CD1BB0A-7238-422C-8887-0409DED7210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9F6AD31-713B-4B66-91B5-8D9FF57C07B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DBB977A-9124-4292-904B-3D757794E22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711E9A32-8A8E-41CE-9E7A-5C01D028B6C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64C3576-781D-4E41-A2DB-2CD8C810342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B4754A89-5DE9-4F63-A478-4FF51007D11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8D39267-CD00-4102-A2BC-00AAFDE1974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142EF0-DD78-4166-AF41-87EA5BC99F6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BF54D85-92F8-4101-B968-9D8C8CA6B4F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0B418E85-8186-4463-92C3-CAA7A954EB0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A4B33C9E-EE09-4D32-A20A-D407D5A8A07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1B05300-4388-4BFB-892C-ED411E6C046D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7AB04E24-AB42-4B83-98C0-5EC440BFACB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A2887-75DA-4E02-A407-191C76E94463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5E033-ACAD-4B93-B7CF-9225CE1C3F60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91ED8E-3CCA-4FB1-83F4-AAD2AC8544AA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25C0945-4E51-4FD1-B8C1-D8CEC6775384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A80AAEB5-1D95-4528-82F9-BC51058C42B2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F324BE6D-2214-45F2-A1AD-B0421F05416B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B5D3480D-4250-4A96-9ECD-BFEE1B3DB562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chemeClr val="accent4">
                <a:lumMod val="40000"/>
                <a:lumOff val="60000"/>
              </a:schemeClr>
            </a:gs>
            <a:gs pos="47000">
              <a:schemeClr val="accent5">
                <a:lumMod val="60000"/>
                <a:lumOff val="40000"/>
              </a:schemeClr>
            </a:gs>
            <a:gs pos="73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24815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458" y="2328276"/>
            <a:ext cx="5619846" cy="413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2539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0890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90277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2022-11-28T02:55:25Z</dcterms:modified>
</cp:coreProperties>
</file>