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FFCC"/>
    <a:srgbClr val="FFCCFF"/>
    <a:srgbClr val="FFFFCC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02C93-9429-4071-B17C-35967F37EACB}" type="doc">
      <dgm:prSet loTypeId="urn:microsoft.com/office/officeart/2005/8/layout/hList7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CE24F9A-B828-4DB8-9113-0AC9E5CD6C9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9E909FF-4731-4226-9DD8-8A6FB598E666}" type="parTrans" cxnId="{B2014E5D-0D6A-4CA6-846B-942DC6EBCB9F}">
      <dgm:prSet/>
      <dgm:spPr/>
      <dgm:t>
        <a:bodyPr/>
        <a:lstStyle/>
        <a:p>
          <a:endParaRPr lang="zh-TW" altLang="en-US"/>
        </a:p>
      </dgm:t>
    </dgm:pt>
    <dgm:pt modelId="{D6C727D7-4618-468E-8BC8-8C08602714B7}" type="sibTrans" cxnId="{B2014E5D-0D6A-4CA6-846B-942DC6EBCB9F}">
      <dgm:prSet/>
      <dgm:spPr/>
      <dgm:t>
        <a:bodyPr/>
        <a:lstStyle/>
        <a:p>
          <a:endParaRPr lang="zh-TW" altLang="en-US"/>
        </a:p>
      </dgm:t>
    </dgm:pt>
    <dgm:pt modelId="{CF44B2C0-732D-4DDF-A446-EA44D68BBE6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698DF28-C5B9-47B5-8758-2D9475176267}" type="parTrans" cxnId="{9EFD76AA-A654-405C-8B7F-EF1F77BB98CC}">
      <dgm:prSet/>
      <dgm:spPr/>
      <dgm:t>
        <a:bodyPr/>
        <a:lstStyle/>
        <a:p>
          <a:endParaRPr lang="zh-TW" altLang="en-US"/>
        </a:p>
      </dgm:t>
    </dgm:pt>
    <dgm:pt modelId="{0EE070A6-72C8-4805-BA89-FF2109FBED0A}" type="sibTrans" cxnId="{9EFD76AA-A654-405C-8B7F-EF1F77BB98CC}">
      <dgm:prSet/>
      <dgm:spPr/>
      <dgm:t>
        <a:bodyPr/>
        <a:lstStyle/>
        <a:p>
          <a:endParaRPr lang="zh-TW" altLang="en-US"/>
        </a:p>
      </dgm:t>
    </dgm:pt>
    <dgm:pt modelId="{A213BD42-B8DB-472F-821E-BBB0642FB1D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D2BC401-31B8-4A4F-BEAC-292F0377085F}" type="parTrans" cxnId="{548FB8C2-4121-44E3-AB3E-3D2ABB765CA4}">
      <dgm:prSet/>
      <dgm:spPr/>
      <dgm:t>
        <a:bodyPr/>
        <a:lstStyle/>
        <a:p>
          <a:endParaRPr lang="zh-TW" altLang="en-US"/>
        </a:p>
      </dgm:t>
    </dgm:pt>
    <dgm:pt modelId="{8FD00856-58D7-4226-9FD4-57ADBC3DABFC}" type="sibTrans" cxnId="{548FB8C2-4121-44E3-AB3E-3D2ABB765CA4}">
      <dgm:prSet/>
      <dgm:spPr/>
      <dgm:t>
        <a:bodyPr/>
        <a:lstStyle/>
        <a:p>
          <a:endParaRPr lang="zh-TW" altLang="en-US"/>
        </a:p>
      </dgm:t>
    </dgm:pt>
    <dgm:pt modelId="{7B8C1E6F-5A94-4FB1-BB5C-A67700B82AE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8777F24-142F-42C8-ABC6-E3563F9690CA}" type="parTrans" cxnId="{5D6E751B-8AA8-43FD-8D03-5D76145FA914}">
      <dgm:prSet/>
      <dgm:spPr/>
      <dgm:t>
        <a:bodyPr/>
        <a:lstStyle/>
        <a:p>
          <a:endParaRPr lang="zh-TW" altLang="en-US"/>
        </a:p>
      </dgm:t>
    </dgm:pt>
    <dgm:pt modelId="{233AA35F-48B4-4751-B433-E88856CEE90C}" type="sibTrans" cxnId="{5D6E751B-8AA8-43FD-8D03-5D76145FA914}">
      <dgm:prSet/>
      <dgm:spPr/>
      <dgm:t>
        <a:bodyPr/>
        <a:lstStyle/>
        <a:p>
          <a:endParaRPr lang="zh-TW" altLang="en-US"/>
        </a:p>
      </dgm:t>
    </dgm:pt>
    <dgm:pt modelId="{0876472E-D476-4684-A50D-0C2A30365BA5}" type="pres">
      <dgm:prSet presAssocID="{A7B02C93-9429-4071-B17C-35967F37EA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A9E3F4D-87EB-4E60-BB44-5E479D098EBC}" type="pres">
      <dgm:prSet presAssocID="{A7B02C93-9429-4071-B17C-35967F37EACB}" presName="fgShape" presStyleLbl="fgShp" presStyleIdx="0" presStyleCnt="1"/>
      <dgm:spPr/>
    </dgm:pt>
    <dgm:pt modelId="{EC0F1C89-A654-44A5-91FE-2864DD26BE8C}" type="pres">
      <dgm:prSet presAssocID="{A7B02C93-9429-4071-B17C-35967F37EACB}" presName="linComp" presStyleCnt="0"/>
      <dgm:spPr/>
    </dgm:pt>
    <dgm:pt modelId="{44D5AAF2-DE93-4A0B-A6D4-69B77472B8A9}" type="pres">
      <dgm:prSet presAssocID="{0CE24F9A-B828-4DB8-9113-0AC9E5CD6C93}" presName="compNode" presStyleCnt="0"/>
      <dgm:spPr/>
    </dgm:pt>
    <dgm:pt modelId="{714056AF-92D5-459B-BF97-74F46E8DB3C5}" type="pres">
      <dgm:prSet presAssocID="{0CE24F9A-B828-4DB8-9113-0AC9E5CD6C93}" presName="bkgdShape" presStyleLbl="node1" presStyleIdx="0" presStyleCnt="4" custLinFactNeighborX="1454" custLinFactNeighborY="-959"/>
      <dgm:spPr/>
      <dgm:t>
        <a:bodyPr/>
        <a:lstStyle/>
        <a:p>
          <a:endParaRPr lang="zh-TW" altLang="en-US"/>
        </a:p>
      </dgm:t>
    </dgm:pt>
    <dgm:pt modelId="{3148F783-7923-41F4-9D52-21FE9D723F12}" type="pres">
      <dgm:prSet presAssocID="{0CE24F9A-B828-4DB8-9113-0AC9E5CD6C9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C83F00-6C62-4873-95B9-C9C3E91AC1DD}" type="pres">
      <dgm:prSet presAssocID="{0CE24F9A-B828-4DB8-9113-0AC9E5CD6C93}" presName="invisiNode" presStyleLbl="node1" presStyleIdx="0" presStyleCnt="4"/>
      <dgm:spPr/>
    </dgm:pt>
    <dgm:pt modelId="{26BDEFEB-2EBC-4415-8755-7BA111C02C71}" type="pres">
      <dgm:prSet presAssocID="{0CE24F9A-B828-4DB8-9113-0AC9E5CD6C93}" presName="imagNode" presStyleLbl="fgImgPlace1" presStyleIdx="0" presStyleCnt="4" custLinFactNeighborX="-1829" custLinFactNeighborY="299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50F1240-E3AA-42FF-9741-D2BE26657F88}" type="pres">
      <dgm:prSet presAssocID="{D6C727D7-4618-468E-8BC8-8C08602714B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ABE546-D08C-472E-B02A-2CF231DD9125}" type="pres">
      <dgm:prSet presAssocID="{CF44B2C0-732D-4DDF-A446-EA44D68BBE6A}" presName="compNode" presStyleCnt="0"/>
      <dgm:spPr/>
    </dgm:pt>
    <dgm:pt modelId="{473E0CF5-DF64-449E-9DBF-17702D5A70A1}" type="pres">
      <dgm:prSet presAssocID="{CF44B2C0-732D-4DDF-A446-EA44D68BBE6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2EC72A1-A871-478B-9432-4F54BAC8082A}" type="pres">
      <dgm:prSet presAssocID="{CF44B2C0-732D-4DDF-A446-EA44D68BBE6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F139ED-ED11-49DF-B1FF-C13910E0A448}" type="pres">
      <dgm:prSet presAssocID="{CF44B2C0-732D-4DDF-A446-EA44D68BBE6A}" presName="invisiNode" presStyleLbl="node1" presStyleIdx="1" presStyleCnt="4"/>
      <dgm:spPr/>
    </dgm:pt>
    <dgm:pt modelId="{2F2EDD32-1238-4866-B803-7A09BB64C12E}" type="pres">
      <dgm:prSet presAssocID="{CF44B2C0-732D-4DDF-A446-EA44D68BBE6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0004D7D-2F59-4103-8EB3-B72562A653D8}" type="pres">
      <dgm:prSet presAssocID="{0EE070A6-72C8-4805-BA89-FF2109FBED0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C83BFC2-573F-4C50-AADA-761A5D1890B7}" type="pres">
      <dgm:prSet presAssocID="{A213BD42-B8DB-472F-821E-BBB0642FB1DE}" presName="compNode" presStyleCnt="0"/>
      <dgm:spPr/>
    </dgm:pt>
    <dgm:pt modelId="{4CE0B466-4FB7-4C11-BEC2-DD85E47B1C4A}" type="pres">
      <dgm:prSet presAssocID="{A213BD42-B8DB-472F-821E-BBB0642FB1D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F37DEE1-FEB5-44B5-ACF5-AFB7D393A6FF}" type="pres">
      <dgm:prSet presAssocID="{A213BD42-B8DB-472F-821E-BBB0642FB1D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D6785F-EB93-403A-8527-0BDF5C619884}" type="pres">
      <dgm:prSet presAssocID="{A213BD42-B8DB-472F-821E-BBB0642FB1DE}" presName="invisiNode" presStyleLbl="node1" presStyleIdx="2" presStyleCnt="4"/>
      <dgm:spPr/>
    </dgm:pt>
    <dgm:pt modelId="{6613EE3C-9202-4023-A79C-37019A9702AB}" type="pres">
      <dgm:prSet presAssocID="{A213BD42-B8DB-472F-821E-BBB0642FB1DE}" presName="imagNode" presStyleLbl="fgImgPlace1" presStyleIdx="2" presStyleCnt="4" custLinFactNeighborX="-4390" custLinFactNeighborY="299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6A83254-1771-469B-95A7-0FC004397729}" type="pres">
      <dgm:prSet presAssocID="{8FD00856-58D7-4226-9FD4-57ADBC3DABF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F9F0BFE-232A-408A-A20F-B5D9D0C072C7}" type="pres">
      <dgm:prSet presAssocID="{7B8C1E6F-5A94-4FB1-BB5C-A67700B82AE8}" presName="compNode" presStyleCnt="0"/>
      <dgm:spPr/>
    </dgm:pt>
    <dgm:pt modelId="{711F23F3-68D8-4392-91BC-ED232A8CC9AE}" type="pres">
      <dgm:prSet presAssocID="{7B8C1E6F-5A94-4FB1-BB5C-A67700B82AE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8692ED0-2B53-473C-8C91-A1FC5066BF21}" type="pres">
      <dgm:prSet presAssocID="{7B8C1E6F-5A94-4FB1-BB5C-A67700B82AE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6CCE55-AA5D-4698-AD7D-6195146C9544}" type="pres">
      <dgm:prSet presAssocID="{7B8C1E6F-5A94-4FB1-BB5C-A67700B82AE8}" presName="invisiNode" presStyleLbl="node1" presStyleIdx="3" presStyleCnt="4"/>
      <dgm:spPr/>
    </dgm:pt>
    <dgm:pt modelId="{33A5305D-E9D6-40EB-9518-88BE3EDC945A}" type="pres">
      <dgm:prSet presAssocID="{7B8C1E6F-5A94-4FB1-BB5C-A67700B82AE8}" presName="imagNode" presStyleLbl="fgImgPlace1" presStyleIdx="3" presStyleCnt="4" custLinFactNeighborX="1496" custLinFactNeighborY="-178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CAD5DDD-6026-4737-BA03-4B5B6E22CE89}" type="presOf" srcId="{8FD00856-58D7-4226-9FD4-57ADBC3DABFC}" destId="{F6A83254-1771-469B-95A7-0FC004397729}" srcOrd="0" destOrd="0" presId="urn:microsoft.com/office/officeart/2005/8/layout/hList7"/>
    <dgm:cxn modelId="{E7B6FD7D-A19B-48DC-A530-BD506B972F7D}" type="presOf" srcId="{7B8C1E6F-5A94-4FB1-BB5C-A67700B82AE8}" destId="{D8692ED0-2B53-473C-8C91-A1FC5066BF21}" srcOrd="1" destOrd="0" presId="urn:microsoft.com/office/officeart/2005/8/layout/hList7"/>
    <dgm:cxn modelId="{5D6E751B-8AA8-43FD-8D03-5D76145FA914}" srcId="{A7B02C93-9429-4071-B17C-35967F37EACB}" destId="{7B8C1E6F-5A94-4FB1-BB5C-A67700B82AE8}" srcOrd="3" destOrd="0" parTransId="{18777F24-142F-42C8-ABC6-E3563F9690CA}" sibTransId="{233AA35F-48B4-4751-B433-E88856CEE90C}"/>
    <dgm:cxn modelId="{1C3BD64E-506E-468C-B3FE-06E7DA990CBA}" type="presOf" srcId="{A7B02C93-9429-4071-B17C-35967F37EACB}" destId="{0876472E-D476-4684-A50D-0C2A30365BA5}" srcOrd="0" destOrd="0" presId="urn:microsoft.com/office/officeart/2005/8/layout/hList7"/>
    <dgm:cxn modelId="{4191842A-997D-4931-BCBA-4E7B1708FAAB}" type="presOf" srcId="{0EE070A6-72C8-4805-BA89-FF2109FBED0A}" destId="{70004D7D-2F59-4103-8EB3-B72562A653D8}" srcOrd="0" destOrd="0" presId="urn:microsoft.com/office/officeart/2005/8/layout/hList7"/>
    <dgm:cxn modelId="{B2014E5D-0D6A-4CA6-846B-942DC6EBCB9F}" srcId="{A7B02C93-9429-4071-B17C-35967F37EACB}" destId="{0CE24F9A-B828-4DB8-9113-0AC9E5CD6C93}" srcOrd="0" destOrd="0" parTransId="{C9E909FF-4731-4226-9DD8-8A6FB598E666}" sibTransId="{D6C727D7-4618-468E-8BC8-8C08602714B7}"/>
    <dgm:cxn modelId="{34634C6C-5F88-423A-932D-08FCC0CB53C0}" type="presOf" srcId="{A213BD42-B8DB-472F-821E-BBB0642FB1DE}" destId="{EF37DEE1-FEB5-44B5-ACF5-AFB7D393A6FF}" srcOrd="1" destOrd="0" presId="urn:microsoft.com/office/officeart/2005/8/layout/hList7"/>
    <dgm:cxn modelId="{9C5AC30B-14D9-4635-888A-9C274926FC63}" type="presOf" srcId="{A213BD42-B8DB-472F-821E-BBB0642FB1DE}" destId="{4CE0B466-4FB7-4C11-BEC2-DD85E47B1C4A}" srcOrd="0" destOrd="0" presId="urn:microsoft.com/office/officeart/2005/8/layout/hList7"/>
    <dgm:cxn modelId="{2917B5EC-D1CE-4514-91A3-437E6296827F}" type="presOf" srcId="{0CE24F9A-B828-4DB8-9113-0AC9E5CD6C93}" destId="{3148F783-7923-41F4-9D52-21FE9D723F12}" srcOrd="1" destOrd="0" presId="urn:microsoft.com/office/officeart/2005/8/layout/hList7"/>
    <dgm:cxn modelId="{A09A41DA-F533-4872-A4CA-1288E573ACCA}" type="presOf" srcId="{D6C727D7-4618-468E-8BC8-8C08602714B7}" destId="{F50F1240-E3AA-42FF-9741-D2BE26657F88}" srcOrd="0" destOrd="0" presId="urn:microsoft.com/office/officeart/2005/8/layout/hList7"/>
    <dgm:cxn modelId="{9EFD76AA-A654-405C-8B7F-EF1F77BB98CC}" srcId="{A7B02C93-9429-4071-B17C-35967F37EACB}" destId="{CF44B2C0-732D-4DDF-A446-EA44D68BBE6A}" srcOrd="1" destOrd="0" parTransId="{4698DF28-C5B9-47B5-8758-2D9475176267}" sibTransId="{0EE070A6-72C8-4805-BA89-FF2109FBED0A}"/>
    <dgm:cxn modelId="{548FB8C2-4121-44E3-AB3E-3D2ABB765CA4}" srcId="{A7B02C93-9429-4071-B17C-35967F37EACB}" destId="{A213BD42-B8DB-472F-821E-BBB0642FB1DE}" srcOrd="2" destOrd="0" parTransId="{2D2BC401-31B8-4A4F-BEAC-292F0377085F}" sibTransId="{8FD00856-58D7-4226-9FD4-57ADBC3DABFC}"/>
    <dgm:cxn modelId="{FDDFB134-2926-404B-A3D8-69E067A3DD70}" type="presOf" srcId="{CF44B2C0-732D-4DDF-A446-EA44D68BBE6A}" destId="{52EC72A1-A871-478B-9432-4F54BAC8082A}" srcOrd="1" destOrd="0" presId="urn:microsoft.com/office/officeart/2005/8/layout/hList7"/>
    <dgm:cxn modelId="{C4864C09-3ABD-4210-A05F-CC73024C30D2}" type="presOf" srcId="{7B8C1E6F-5A94-4FB1-BB5C-A67700B82AE8}" destId="{711F23F3-68D8-4392-91BC-ED232A8CC9AE}" srcOrd="0" destOrd="0" presId="urn:microsoft.com/office/officeart/2005/8/layout/hList7"/>
    <dgm:cxn modelId="{EBFA193D-A23C-44FE-A0E0-9DBE03CECE30}" type="presOf" srcId="{CF44B2C0-732D-4DDF-A446-EA44D68BBE6A}" destId="{473E0CF5-DF64-449E-9DBF-17702D5A70A1}" srcOrd="0" destOrd="0" presId="urn:microsoft.com/office/officeart/2005/8/layout/hList7"/>
    <dgm:cxn modelId="{84108A3E-E437-48E7-B846-D1835455685B}" type="presOf" srcId="{0CE24F9A-B828-4DB8-9113-0AC9E5CD6C93}" destId="{714056AF-92D5-459B-BF97-74F46E8DB3C5}" srcOrd="0" destOrd="0" presId="urn:microsoft.com/office/officeart/2005/8/layout/hList7"/>
    <dgm:cxn modelId="{E5C7C881-012B-4E53-86F4-6065265F67E8}" type="presParOf" srcId="{0876472E-D476-4684-A50D-0C2A30365BA5}" destId="{DA9E3F4D-87EB-4E60-BB44-5E479D098EBC}" srcOrd="0" destOrd="0" presId="urn:microsoft.com/office/officeart/2005/8/layout/hList7"/>
    <dgm:cxn modelId="{8CECFEA5-EC45-474A-B4F4-565219A8B65D}" type="presParOf" srcId="{0876472E-D476-4684-A50D-0C2A30365BA5}" destId="{EC0F1C89-A654-44A5-91FE-2864DD26BE8C}" srcOrd="1" destOrd="0" presId="urn:microsoft.com/office/officeart/2005/8/layout/hList7"/>
    <dgm:cxn modelId="{EFC966F1-BCD3-4DD5-BDA8-B1127C6F334F}" type="presParOf" srcId="{EC0F1C89-A654-44A5-91FE-2864DD26BE8C}" destId="{44D5AAF2-DE93-4A0B-A6D4-69B77472B8A9}" srcOrd="0" destOrd="0" presId="urn:microsoft.com/office/officeart/2005/8/layout/hList7"/>
    <dgm:cxn modelId="{96EB5E2B-0520-43A6-95A7-C0A8A451217E}" type="presParOf" srcId="{44D5AAF2-DE93-4A0B-A6D4-69B77472B8A9}" destId="{714056AF-92D5-459B-BF97-74F46E8DB3C5}" srcOrd="0" destOrd="0" presId="urn:microsoft.com/office/officeart/2005/8/layout/hList7"/>
    <dgm:cxn modelId="{C07EB186-E2D2-46F8-8E21-8B0CD5BEED04}" type="presParOf" srcId="{44D5AAF2-DE93-4A0B-A6D4-69B77472B8A9}" destId="{3148F783-7923-41F4-9D52-21FE9D723F12}" srcOrd="1" destOrd="0" presId="urn:microsoft.com/office/officeart/2005/8/layout/hList7"/>
    <dgm:cxn modelId="{AE41DF32-77A0-45E9-A3B3-B149EB68BAF5}" type="presParOf" srcId="{44D5AAF2-DE93-4A0B-A6D4-69B77472B8A9}" destId="{C3C83F00-6C62-4873-95B9-C9C3E91AC1DD}" srcOrd="2" destOrd="0" presId="urn:microsoft.com/office/officeart/2005/8/layout/hList7"/>
    <dgm:cxn modelId="{0A628914-AAB6-4479-88E1-9EF831D0A35E}" type="presParOf" srcId="{44D5AAF2-DE93-4A0B-A6D4-69B77472B8A9}" destId="{26BDEFEB-2EBC-4415-8755-7BA111C02C71}" srcOrd="3" destOrd="0" presId="urn:microsoft.com/office/officeart/2005/8/layout/hList7"/>
    <dgm:cxn modelId="{A5567645-91CB-4C63-B576-04D285424E25}" type="presParOf" srcId="{EC0F1C89-A654-44A5-91FE-2864DD26BE8C}" destId="{F50F1240-E3AA-42FF-9741-D2BE26657F88}" srcOrd="1" destOrd="0" presId="urn:microsoft.com/office/officeart/2005/8/layout/hList7"/>
    <dgm:cxn modelId="{CB5EBAE9-8A99-467B-9B89-20877C7E07E3}" type="presParOf" srcId="{EC0F1C89-A654-44A5-91FE-2864DD26BE8C}" destId="{B6ABE546-D08C-472E-B02A-2CF231DD9125}" srcOrd="2" destOrd="0" presId="urn:microsoft.com/office/officeart/2005/8/layout/hList7"/>
    <dgm:cxn modelId="{2A5138AA-7FA1-41DF-8498-B6144D249A19}" type="presParOf" srcId="{B6ABE546-D08C-472E-B02A-2CF231DD9125}" destId="{473E0CF5-DF64-449E-9DBF-17702D5A70A1}" srcOrd="0" destOrd="0" presId="urn:microsoft.com/office/officeart/2005/8/layout/hList7"/>
    <dgm:cxn modelId="{7BB7D17E-C061-4DF5-A151-5929157EAC90}" type="presParOf" srcId="{B6ABE546-D08C-472E-B02A-2CF231DD9125}" destId="{52EC72A1-A871-478B-9432-4F54BAC8082A}" srcOrd="1" destOrd="0" presId="urn:microsoft.com/office/officeart/2005/8/layout/hList7"/>
    <dgm:cxn modelId="{EC6506DD-8FEA-46D9-A3FF-62C4D2D81443}" type="presParOf" srcId="{B6ABE546-D08C-472E-B02A-2CF231DD9125}" destId="{38F139ED-ED11-49DF-B1FF-C13910E0A448}" srcOrd="2" destOrd="0" presId="urn:microsoft.com/office/officeart/2005/8/layout/hList7"/>
    <dgm:cxn modelId="{2BD90F1E-CFF2-4789-A4AB-15C677F74077}" type="presParOf" srcId="{B6ABE546-D08C-472E-B02A-2CF231DD9125}" destId="{2F2EDD32-1238-4866-B803-7A09BB64C12E}" srcOrd="3" destOrd="0" presId="urn:microsoft.com/office/officeart/2005/8/layout/hList7"/>
    <dgm:cxn modelId="{ABB31850-6EA5-4ECE-819D-A9216C9D801D}" type="presParOf" srcId="{EC0F1C89-A654-44A5-91FE-2864DD26BE8C}" destId="{70004D7D-2F59-4103-8EB3-B72562A653D8}" srcOrd="3" destOrd="0" presId="urn:microsoft.com/office/officeart/2005/8/layout/hList7"/>
    <dgm:cxn modelId="{4E2C6781-E5CC-4830-9C18-41F214BB31BD}" type="presParOf" srcId="{EC0F1C89-A654-44A5-91FE-2864DD26BE8C}" destId="{5C83BFC2-573F-4C50-AADA-761A5D1890B7}" srcOrd="4" destOrd="0" presId="urn:microsoft.com/office/officeart/2005/8/layout/hList7"/>
    <dgm:cxn modelId="{087E68B5-2B44-47FB-815B-338820BF660A}" type="presParOf" srcId="{5C83BFC2-573F-4C50-AADA-761A5D1890B7}" destId="{4CE0B466-4FB7-4C11-BEC2-DD85E47B1C4A}" srcOrd="0" destOrd="0" presId="urn:microsoft.com/office/officeart/2005/8/layout/hList7"/>
    <dgm:cxn modelId="{9C37D542-B6B2-4416-B85D-EE0B23E11D37}" type="presParOf" srcId="{5C83BFC2-573F-4C50-AADA-761A5D1890B7}" destId="{EF37DEE1-FEB5-44B5-ACF5-AFB7D393A6FF}" srcOrd="1" destOrd="0" presId="urn:microsoft.com/office/officeart/2005/8/layout/hList7"/>
    <dgm:cxn modelId="{3400744E-DE52-4E68-AEA9-A13E8BE55652}" type="presParOf" srcId="{5C83BFC2-573F-4C50-AADA-761A5D1890B7}" destId="{7AD6785F-EB93-403A-8527-0BDF5C619884}" srcOrd="2" destOrd="0" presId="urn:microsoft.com/office/officeart/2005/8/layout/hList7"/>
    <dgm:cxn modelId="{76255A1B-4F63-4E66-95DD-D864B39B5AD3}" type="presParOf" srcId="{5C83BFC2-573F-4C50-AADA-761A5D1890B7}" destId="{6613EE3C-9202-4023-A79C-37019A9702AB}" srcOrd="3" destOrd="0" presId="urn:microsoft.com/office/officeart/2005/8/layout/hList7"/>
    <dgm:cxn modelId="{25DBE1C4-406A-4FB7-A7F6-10685BF9BFC3}" type="presParOf" srcId="{EC0F1C89-A654-44A5-91FE-2864DD26BE8C}" destId="{F6A83254-1771-469B-95A7-0FC004397729}" srcOrd="5" destOrd="0" presId="urn:microsoft.com/office/officeart/2005/8/layout/hList7"/>
    <dgm:cxn modelId="{B65E1328-6592-4DBC-A825-BACDF57CEAC0}" type="presParOf" srcId="{EC0F1C89-A654-44A5-91FE-2864DD26BE8C}" destId="{CF9F0BFE-232A-408A-A20F-B5D9D0C072C7}" srcOrd="6" destOrd="0" presId="urn:microsoft.com/office/officeart/2005/8/layout/hList7"/>
    <dgm:cxn modelId="{7FAB0C4C-84B7-44E9-A027-EDE96D2F9A0F}" type="presParOf" srcId="{CF9F0BFE-232A-408A-A20F-B5D9D0C072C7}" destId="{711F23F3-68D8-4392-91BC-ED232A8CC9AE}" srcOrd="0" destOrd="0" presId="urn:microsoft.com/office/officeart/2005/8/layout/hList7"/>
    <dgm:cxn modelId="{48AEC5E6-EB58-41B7-8CDF-04F9B098C302}" type="presParOf" srcId="{CF9F0BFE-232A-408A-A20F-B5D9D0C072C7}" destId="{D8692ED0-2B53-473C-8C91-A1FC5066BF21}" srcOrd="1" destOrd="0" presId="urn:microsoft.com/office/officeart/2005/8/layout/hList7"/>
    <dgm:cxn modelId="{6D574C1C-5634-481C-B486-FE5411FBE622}" type="presParOf" srcId="{CF9F0BFE-232A-408A-A20F-B5D9D0C072C7}" destId="{256CCE55-AA5D-4698-AD7D-6195146C9544}" srcOrd="2" destOrd="0" presId="urn:microsoft.com/office/officeart/2005/8/layout/hList7"/>
    <dgm:cxn modelId="{3BAF2103-D378-44FF-B0F5-C23EC6307FA1}" type="presParOf" srcId="{CF9F0BFE-232A-408A-A20F-B5D9D0C072C7}" destId="{33A5305D-E9D6-40EB-9518-88BE3EDC945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762F62-3BB6-4CA4-B4C1-52490964C6B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2FDAADE-F183-4539-AA52-8B614A91054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1E1E8D6-0A21-4F25-B115-F13BF9804037}" type="parTrans" cxnId="{E390E51C-3720-4780-ACBF-DA7460648E4C}">
      <dgm:prSet/>
      <dgm:spPr/>
      <dgm:t>
        <a:bodyPr/>
        <a:lstStyle/>
        <a:p>
          <a:endParaRPr lang="zh-TW" altLang="en-US"/>
        </a:p>
      </dgm:t>
    </dgm:pt>
    <dgm:pt modelId="{7E7CAD5A-EFAE-462F-B543-200A713B21A3}" type="sibTrans" cxnId="{E390E51C-3720-4780-ACBF-DA7460648E4C}">
      <dgm:prSet/>
      <dgm:spPr/>
      <dgm:t>
        <a:bodyPr/>
        <a:lstStyle/>
        <a:p>
          <a:endParaRPr lang="zh-TW" altLang="en-US"/>
        </a:p>
      </dgm:t>
    </dgm:pt>
    <dgm:pt modelId="{0524772B-6466-4EB5-B44F-F500A9A4111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1685297-9E6D-4D3E-9071-9C64F8E1C75C}" type="parTrans" cxnId="{B7CED074-D27A-4A4F-AB5B-A33B95C48CD1}">
      <dgm:prSet/>
      <dgm:spPr/>
      <dgm:t>
        <a:bodyPr/>
        <a:lstStyle/>
        <a:p>
          <a:endParaRPr lang="zh-TW" altLang="en-US"/>
        </a:p>
      </dgm:t>
    </dgm:pt>
    <dgm:pt modelId="{05EC8FB6-B54E-4AD9-97F3-0C2315FC9FA1}" type="sibTrans" cxnId="{B7CED074-D27A-4A4F-AB5B-A33B95C48CD1}">
      <dgm:prSet/>
      <dgm:spPr/>
      <dgm:t>
        <a:bodyPr/>
        <a:lstStyle/>
        <a:p>
          <a:endParaRPr lang="zh-TW" altLang="en-US"/>
        </a:p>
      </dgm:t>
    </dgm:pt>
    <dgm:pt modelId="{1422026E-CF3E-4735-BBBF-D9F98C2C83D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CB821DC-0DD5-420E-8134-D21A71C33DA3}" type="parTrans" cxnId="{9E786399-A087-4553-A708-A9E4E45D4ED4}">
      <dgm:prSet/>
      <dgm:spPr/>
      <dgm:t>
        <a:bodyPr/>
        <a:lstStyle/>
        <a:p>
          <a:endParaRPr lang="zh-TW" altLang="en-US"/>
        </a:p>
      </dgm:t>
    </dgm:pt>
    <dgm:pt modelId="{CD2740B6-0732-43C1-B826-7015FEFB2A14}" type="sibTrans" cxnId="{9E786399-A087-4553-A708-A9E4E45D4ED4}">
      <dgm:prSet/>
      <dgm:spPr/>
      <dgm:t>
        <a:bodyPr/>
        <a:lstStyle/>
        <a:p>
          <a:endParaRPr lang="zh-TW" altLang="en-US"/>
        </a:p>
      </dgm:t>
    </dgm:pt>
    <dgm:pt modelId="{8A8AB8CD-141E-45CA-BB33-1CC3D34B552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9ABD3D3-631C-42E2-A438-C344422EB993}" type="parTrans" cxnId="{675DA1AA-F823-41C8-BE1A-6C302C55D32D}">
      <dgm:prSet/>
      <dgm:spPr/>
      <dgm:t>
        <a:bodyPr/>
        <a:lstStyle/>
        <a:p>
          <a:endParaRPr lang="zh-TW" altLang="en-US"/>
        </a:p>
      </dgm:t>
    </dgm:pt>
    <dgm:pt modelId="{946036A7-6771-4B9F-A89B-C56C034B6CFE}" type="sibTrans" cxnId="{675DA1AA-F823-41C8-BE1A-6C302C55D32D}">
      <dgm:prSet/>
      <dgm:spPr/>
      <dgm:t>
        <a:bodyPr/>
        <a:lstStyle/>
        <a:p>
          <a:endParaRPr lang="zh-TW" altLang="en-US"/>
        </a:p>
      </dgm:t>
    </dgm:pt>
    <dgm:pt modelId="{227D3021-DDEB-4AC0-93A8-60F4C3937561}" type="pres">
      <dgm:prSet presAssocID="{78762F62-3BB6-4CA4-B4C1-52490964C6B4}" presName="rootNode" presStyleCnt="0">
        <dgm:presLayoutVars>
          <dgm:chMax/>
          <dgm:chPref/>
          <dgm:dir/>
          <dgm:animLvl val="lvl"/>
        </dgm:presLayoutVars>
      </dgm:prSet>
      <dgm:spPr/>
    </dgm:pt>
    <dgm:pt modelId="{473498B6-347C-4D33-BB5E-9BAFC873C375}" type="pres">
      <dgm:prSet presAssocID="{F2FDAADE-F183-4539-AA52-8B614A910544}" presName="composite" presStyleCnt="0"/>
      <dgm:spPr/>
    </dgm:pt>
    <dgm:pt modelId="{0E6111A5-7F04-4587-979A-B0842C179736}" type="pres">
      <dgm:prSet presAssocID="{F2FDAADE-F183-4539-AA52-8B614A91054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B9DA548-4831-4CFC-B90A-E998BE0EA0F2}" type="pres">
      <dgm:prSet presAssocID="{F2FDAADE-F183-4539-AA52-8B614A91054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0663036-2AAA-491E-B534-5BC89838614C}" type="pres">
      <dgm:prSet presAssocID="{F2FDAADE-F183-4539-AA52-8B614A91054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3073226-4E36-4B07-B625-8F95A03C0A23}" type="pres">
      <dgm:prSet presAssocID="{7E7CAD5A-EFAE-462F-B543-200A713B21A3}" presName="sibTrans" presStyleCnt="0"/>
      <dgm:spPr/>
    </dgm:pt>
    <dgm:pt modelId="{899C3234-FE8A-43B7-BE7A-411CAD3EAF62}" type="pres">
      <dgm:prSet presAssocID="{1422026E-CF3E-4735-BBBF-D9F98C2C83D5}" presName="composite" presStyleCnt="0"/>
      <dgm:spPr/>
    </dgm:pt>
    <dgm:pt modelId="{D212DE95-AE69-4B16-A8F8-34808E957B31}" type="pres">
      <dgm:prSet presAssocID="{1422026E-CF3E-4735-BBBF-D9F98C2C83D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B77C534-8638-41E3-8FAE-CE3C60FDDEB7}" type="pres">
      <dgm:prSet presAssocID="{1422026E-CF3E-4735-BBBF-D9F98C2C83D5}" presName="Image" presStyleLbl="bgImgPlace1" presStyleIdx="1" presStyleCnt="2" custLinFactNeighborX="810" custLinFactNeighborY="183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658BF5-3E10-4C80-B6F9-2B9928C1B453}" type="pres">
      <dgm:prSet presAssocID="{1422026E-CF3E-4735-BBBF-D9F98C2C83D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E786399-A087-4553-A708-A9E4E45D4ED4}" srcId="{78762F62-3BB6-4CA4-B4C1-52490964C6B4}" destId="{1422026E-CF3E-4735-BBBF-D9F98C2C83D5}" srcOrd="1" destOrd="0" parTransId="{ACB821DC-0DD5-420E-8134-D21A71C33DA3}" sibTransId="{CD2740B6-0732-43C1-B826-7015FEFB2A14}"/>
    <dgm:cxn modelId="{2C7700FA-57DE-44F9-8BBA-7AEDCA5BF568}" type="presOf" srcId="{F2FDAADE-F183-4539-AA52-8B614A910544}" destId="{0E6111A5-7F04-4587-979A-B0842C179736}" srcOrd="0" destOrd="0" presId="urn:microsoft.com/office/officeart/2008/layout/TitledPictureBlocks"/>
    <dgm:cxn modelId="{704BB511-F933-45F8-B2B0-3EB43A7980B7}" type="presOf" srcId="{78762F62-3BB6-4CA4-B4C1-52490964C6B4}" destId="{227D3021-DDEB-4AC0-93A8-60F4C3937561}" srcOrd="0" destOrd="0" presId="urn:microsoft.com/office/officeart/2008/layout/TitledPictureBlocks"/>
    <dgm:cxn modelId="{182ED370-3133-4E2B-B139-ACD56554DA58}" type="presOf" srcId="{0524772B-6466-4EB5-B44F-F500A9A4111C}" destId="{50663036-2AAA-491E-B534-5BC89838614C}" srcOrd="0" destOrd="0" presId="urn:microsoft.com/office/officeart/2008/layout/TitledPictureBlocks"/>
    <dgm:cxn modelId="{D4540983-0135-4A0D-8793-AC9786D84C64}" type="presOf" srcId="{1422026E-CF3E-4735-BBBF-D9F98C2C83D5}" destId="{D212DE95-AE69-4B16-A8F8-34808E957B31}" srcOrd="0" destOrd="0" presId="urn:microsoft.com/office/officeart/2008/layout/TitledPictureBlocks"/>
    <dgm:cxn modelId="{B7CED074-D27A-4A4F-AB5B-A33B95C48CD1}" srcId="{F2FDAADE-F183-4539-AA52-8B614A910544}" destId="{0524772B-6466-4EB5-B44F-F500A9A4111C}" srcOrd="0" destOrd="0" parTransId="{81685297-9E6D-4D3E-9071-9C64F8E1C75C}" sibTransId="{05EC8FB6-B54E-4AD9-97F3-0C2315FC9FA1}"/>
    <dgm:cxn modelId="{675DA1AA-F823-41C8-BE1A-6C302C55D32D}" srcId="{1422026E-CF3E-4735-BBBF-D9F98C2C83D5}" destId="{8A8AB8CD-141E-45CA-BB33-1CC3D34B552B}" srcOrd="0" destOrd="0" parTransId="{49ABD3D3-631C-42E2-A438-C344422EB993}" sibTransId="{946036A7-6771-4B9F-A89B-C56C034B6CFE}"/>
    <dgm:cxn modelId="{1BAD57FE-4691-4EC0-80B7-8220E04E6683}" type="presOf" srcId="{8A8AB8CD-141E-45CA-BB33-1CC3D34B552B}" destId="{1D658BF5-3E10-4C80-B6F9-2B9928C1B453}" srcOrd="0" destOrd="0" presId="urn:microsoft.com/office/officeart/2008/layout/TitledPictureBlocks"/>
    <dgm:cxn modelId="{E390E51C-3720-4780-ACBF-DA7460648E4C}" srcId="{78762F62-3BB6-4CA4-B4C1-52490964C6B4}" destId="{F2FDAADE-F183-4539-AA52-8B614A910544}" srcOrd="0" destOrd="0" parTransId="{61E1E8D6-0A21-4F25-B115-F13BF9804037}" sibTransId="{7E7CAD5A-EFAE-462F-B543-200A713B21A3}"/>
    <dgm:cxn modelId="{D29E0082-D9EF-40AC-8A0B-257808158BE8}" type="presParOf" srcId="{227D3021-DDEB-4AC0-93A8-60F4C3937561}" destId="{473498B6-347C-4D33-BB5E-9BAFC873C375}" srcOrd="0" destOrd="0" presId="urn:microsoft.com/office/officeart/2008/layout/TitledPictureBlocks"/>
    <dgm:cxn modelId="{23B7444E-F286-4E40-88C7-932B5527B5AF}" type="presParOf" srcId="{473498B6-347C-4D33-BB5E-9BAFC873C375}" destId="{0E6111A5-7F04-4587-979A-B0842C179736}" srcOrd="0" destOrd="0" presId="urn:microsoft.com/office/officeart/2008/layout/TitledPictureBlocks"/>
    <dgm:cxn modelId="{FD0EE679-BB69-45BB-B10F-855661B0246F}" type="presParOf" srcId="{473498B6-347C-4D33-BB5E-9BAFC873C375}" destId="{EB9DA548-4831-4CFC-B90A-E998BE0EA0F2}" srcOrd="1" destOrd="0" presId="urn:microsoft.com/office/officeart/2008/layout/TitledPictureBlocks"/>
    <dgm:cxn modelId="{6A59384B-42F4-4AE4-9504-CEC74BDD2BEF}" type="presParOf" srcId="{473498B6-347C-4D33-BB5E-9BAFC873C375}" destId="{50663036-2AAA-491E-B534-5BC89838614C}" srcOrd="2" destOrd="0" presId="urn:microsoft.com/office/officeart/2008/layout/TitledPictureBlocks"/>
    <dgm:cxn modelId="{9866BCCA-D257-4A6F-8E5B-DE380D6BDDA0}" type="presParOf" srcId="{227D3021-DDEB-4AC0-93A8-60F4C3937561}" destId="{C3073226-4E36-4B07-B625-8F95A03C0A23}" srcOrd="1" destOrd="0" presId="urn:microsoft.com/office/officeart/2008/layout/TitledPictureBlocks"/>
    <dgm:cxn modelId="{D2B005F2-3FC3-422D-BCDD-6A723563A466}" type="presParOf" srcId="{227D3021-DDEB-4AC0-93A8-60F4C3937561}" destId="{899C3234-FE8A-43B7-BE7A-411CAD3EAF62}" srcOrd="2" destOrd="0" presId="urn:microsoft.com/office/officeart/2008/layout/TitledPictureBlocks"/>
    <dgm:cxn modelId="{34731EA7-53FE-40AA-B778-BB4E715E1B99}" type="presParOf" srcId="{899C3234-FE8A-43B7-BE7A-411CAD3EAF62}" destId="{D212DE95-AE69-4B16-A8F8-34808E957B31}" srcOrd="0" destOrd="0" presId="urn:microsoft.com/office/officeart/2008/layout/TitledPictureBlocks"/>
    <dgm:cxn modelId="{4EC90011-A0EA-4C2B-AF4F-1914CEEC8F68}" type="presParOf" srcId="{899C3234-FE8A-43B7-BE7A-411CAD3EAF62}" destId="{BB77C534-8638-41E3-8FAE-CE3C60FDDEB7}" srcOrd="1" destOrd="0" presId="urn:microsoft.com/office/officeart/2008/layout/TitledPictureBlocks"/>
    <dgm:cxn modelId="{17433F2C-7FA8-413B-998A-B6BC2A5D4D23}" type="presParOf" srcId="{899C3234-FE8A-43B7-BE7A-411CAD3EAF62}" destId="{1D658BF5-3E10-4C80-B6F9-2B9928C1B45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28E7F-4DDD-41DB-A5AA-2F8B12EAD7ED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7A20D10-811A-4199-9FF8-B718B3B5102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6EB8600D-90B2-4CCE-9D62-327893C9F74F}" type="parTrans" cxnId="{AA30BE33-B9F7-4B62-9D27-9C3074318A9D}">
      <dgm:prSet/>
      <dgm:spPr/>
      <dgm:t>
        <a:bodyPr/>
        <a:lstStyle/>
        <a:p>
          <a:endParaRPr lang="zh-TW" altLang="en-US"/>
        </a:p>
      </dgm:t>
    </dgm:pt>
    <dgm:pt modelId="{446C0817-0CB0-4A2E-A3E4-BC385A9571DE}" type="sibTrans" cxnId="{AA30BE33-B9F7-4B62-9D27-9C3074318A9D}">
      <dgm:prSet/>
      <dgm:spPr/>
      <dgm:t>
        <a:bodyPr/>
        <a:lstStyle/>
        <a:p>
          <a:endParaRPr lang="zh-TW" altLang="en-US"/>
        </a:p>
      </dgm:t>
    </dgm:pt>
    <dgm:pt modelId="{946CB747-68F3-4B52-9855-9CEE9B6F68A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15861A9-A948-474D-95C3-D697E935FA18}" type="parTrans" cxnId="{1266E07A-A1BC-4669-AD51-E79016CC128F}">
      <dgm:prSet/>
      <dgm:spPr/>
      <dgm:t>
        <a:bodyPr/>
        <a:lstStyle/>
        <a:p>
          <a:endParaRPr lang="zh-TW" altLang="en-US"/>
        </a:p>
      </dgm:t>
    </dgm:pt>
    <dgm:pt modelId="{8B060B61-DFBB-4430-BD54-DD8BC1A5795A}" type="sibTrans" cxnId="{1266E07A-A1BC-4669-AD51-E79016CC128F}">
      <dgm:prSet/>
      <dgm:spPr/>
      <dgm:t>
        <a:bodyPr/>
        <a:lstStyle/>
        <a:p>
          <a:endParaRPr lang="zh-TW" altLang="en-US"/>
        </a:p>
      </dgm:t>
    </dgm:pt>
    <dgm:pt modelId="{AC925411-B44E-4695-86DB-11C8E93937B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545A21A-7EF3-45F6-88C7-A278F6386EBC}" type="parTrans" cxnId="{EB0C6672-4283-45B5-9158-81C74EA7C582}">
      <dgm:prSet/>
      <dgm:spPr/>
      <dgm:t>
        <a:bodyPr/>
        <a:lstStyle/>
        <a:p>
          <a:endParaRPr lang="zh-TW" altLang="en-US"/>
        </a:p>
      </dgm:t>
    </dgm:pt>
    <dgm:pt modelId="{E9D1D46F-CDA7-43E2-B903-305FB5EFD1E0}" type="sibTrans" cxnId="{EB0C6672-4283-45B5-9158-81C74EA7C582}">
      <dgm:prSet/>
      <dgm:spPr/>
      <dgm:t>
        <a:bodyPr/>
        <a:lstStyle/>
        <a:p>
          <a:endParaRPr lang="zh-TW" altLang="en-US"/>
        </a:p>
      </dgm:t>
    </dgm:pt>
    <dgm:pt modelId="{7F61DD8E-44C3-4321-8192-60A18E00DC6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6C796E3-587F-414D-B381-7E141BF440DE}" type="parTrans" cxnId="{228060F4-BD8A-493D-B36E-2E93ACA5937B}">
      <dgm:prSet/>
      <dgm:spPr/>
      <dgm:t>
        <a:bodyPr/>
        <a:lstStyle/>
        <a:p>
          <a:endParaRPr lang="zh-TW" altLang="en-US"/>
        </a:p>
      </dgm:t>
    </dgm:pt>
    <dgm:pt modelId="{E59D15C4-4E0C-4E6B-96B4-02B2A1F10557}" type="sibTrans" cxnId="{228060F4-BD8A-493D-B36E-2E93ACA5937B}">
      <dgm:prSet/>
      <dgm:spPr/>
      <dgm:t>
        <a:bodyPr/>
        <a:lstStyle/>
        <a:p>
          <a:endParaRPr lang="zh-TW" altLang="en-US"/>
        </a:p>
      </dgm:t>
    </dgm:pt>
    <dgm:pt modelId="{CC618563-E31C-49BF-A1C0-9FFB5A9B25A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328649E-6A09-4CD2-9BF5-2ADA9A1F20C0}" type="parTrans" cxnId="{9F8938C0-838F-46D1-B35A-649920B8CA9C}">
      <dgm:prSet/>
      <dgm:spPr/>
      <dgm:t>
        <a:bodyPr/>
        <a:lstStyle/>
        <a:p>
          <a:endParaRPr lang="zh-TW" altLang="en-US"/>
        </a:p>
      </dgm:t>
    </dgm:pt>
    <dgm:pt modelId="{3C9691F8-F131-4FEE-91F1-321DB4B5C5E7}" type="sibTrans" cxnId="{9F8938C0-838F-46D1-B35A-649920B8CA9C}">
      <dgm:prSet/>
      <dgm:spPr/>
      <dgm:t>
        <a:bodyPr/>
        <a:lstStyle/>
        <a:p>
          <a:endParaRPr lang="zh-TW" altLang="en-US"/>
        </a:p>
      </dgm:t>
    </dgm:pt>
    <dgm:pt modelId="{2BAD73CC-ECD8-4E65-868F-30DA433626A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6997C3D-0F7C-4260-BA1D-A61CB905C1B8}" type="parTrans" cxnId="{B36FD3CC-0ED9-42FC-ACF7-3627C64A3181}">
      <dgm:prSet/>
      <dgm:spPr/>
      <dgm:t>
        <a:bodyPr/>
        <a:lstStyle/>
        <a:p>
          <a:endParaRPr lang="zh-TW" altLang="en-US"/>
        </a:p>
      </dgm:t>
    </dgm:pt>
    <dgm:pt modelId="{14BAFBD7-4F2F-4F1F-BEFD-A16B7E30CDDD}" type="sibTrans" cxnId="{B36FD3CC-0ED9-42FC-ACF7-3627C64A3181}">
      <dgm:prSet/>
      <dgm:spPr/>
      <dgm:t>
        <a:bodyPr/>
        <a:lstStyle/>
        <a:p>
          <a:endParaRPr lang="zh-TW" altLang="en-US"/>
        </a:p>
      </dgm:t>
    </dgm:pt>
    <dgm:pt modelId="{AA5C06A2-6403-423F-BA96-1BB09D8AB649}" type="pres">
      <dgm:prSet presAssocID="{12F28E7F-4DDD-41DB-A5AA-2F8B12EAD7E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DF72D45-CF23-4509-9EE1-7157BC3C9918}" type="pres">
      <dgm:prSet presAssocID="{12F28E7F-4DDD-41DB-A5AA-2F8B12EAD7ED}" presName="cycle" presStyleCnt="0"/>
      <dgm:spPr/>
    </dgm:pt>
    <dgm:pt modelId="{556EFC19-1E08-4691-B70C-ABCEAFD0FD76}" type="pres">
      <dgm:prSet presAssocID="{12F28E7F-4DDD-41DB-A5AA-2F8B12EAD7ED}" presName="centerShape" presStyleCnt="0"/>
      <dgm:spPr/>
    </dgm:pt>
    <dgm:pt modelId="{AD9DE728-96A1-4C86-87A8-CDD6065C9310}" type="pres">
      <dgm:prSet presAssocID="{12F28E7F-4DDD-41DB-A5AA-2F8B12EAD7ED}" presName="connSite" presStyleLbl="node1" presStyleIdx="0" presStyleCnt="3"/>
      <dgm:spPr/>
    </dgm:pt>
    <dgm:pt modelId="{B0B708E3-4DCB-4FDC-AB26-14DD56E90E46}" type="pres">
      <dgm:prSet presAssocID="{12F28E7F-4DDD-41DB-A5AA-2F8B12EAD7E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5579C62-3605-4B98-A3A7-BFD4B82C612B}" type="pres">
      <dgm:prSet presAssocID="{6EB8600D-90B2-4CCE-9D62-327893C9F74F}" presName="Name25" presStyleLbl="parChTrans1D1" presStyleIdx="0" presStyleCnt="2"/>
      <dgm:spPr/>
    </dgm:pt>
    <dgm:pt modelId="{005A39BE-9D6B-40B5-A8DC-4EA14D49852F}" type="pres">
      <dgm:prSet presAssocID="{07A20D10-811A-4199-9FF8-B718B3B51022}" presName="node" presStyleCnt="0"/>
      <dgm:spPr/>
    </dgm:pt>
    <dgm:pt modelId="{5AEFFC8C-F718-4C90-95EF-619C9FBB6A8B}" type="pres">
      <dgm:prSet presAssocID="{07A20D10-811A-4199-9FF8-B718B3B51022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BA65D3B-23B4-490B-95C3-D6642328D852}" type="pres">
      <dgm:prSet presAssocID="{07A20D10-811A-4199-9FF8-B718B3B51022}" presName="childNode" presStyleLbl="revTx" presStyleIdx="0" presStyleCnt="2">
        <dgm:presLayoutVars>
          <dgm:bulletEnabled val="1"/>
        </dgm:presLayoutVars>
      </dgm:prSet>
      <dgm:spPr/>
    </dgm:pt>
    <dgm:pt modelId="{C766168B-3E8D-46EC-8D87-CB206BAF6256}" type="pres">
      <dgm:prSet presAssocID="{D6C796E3-587F-414D-B381-7E141BF440DE}" presName="Name25" presStyleLbl="parChTrans1D1" presStyleIdx="1" presStyleCnt="2"/>
      <dgm:spPr/>
    </dgm:pt>
    <dgm:pt modelId="{B31E84F2-03E3-4788-A54D-5CF5350CEF9D}" type="pres">
      <dgm:prSet presAssocID="{7F61DD8E-44C3-4321-8192-60A18E00DC64}" presName="node" presStyleCnt="0"/>
      <dgm:spPr/>
    </dgm:pt>
    <dgm:pt modelId="{A70F482B-9690-4626-A30A-DBDB5D844B44}" type="pres">
      <dgm:prSet presAssocID="{7F61DD8E-44C3-4321-8192-60A18E00DC6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D965C3C-247D-4A00-87A0-62D2AA42F0FA}" type="pres">
      <dgm:prSet presAssocID="{7F61DD8E-44C3-4321-8192-60A18E00DC6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301D791E-CAB7-4518-B964-CD5E2A389BA3}" type="presOf" srcId="{AC925411-B44E-4695-86DB-11C8E93937BF}" destId="{6BA65D3B-23B4-490B-95C3-D6642328D852}" srcOrd="0" destOrd="1" presId="urn:microsoft.com/office/officeart/2005/8/layout/radial2"/>
    <dgm:cxn modelId="{5B6EB277-757C-4FD2-A1BB-3358E63DB560}" type="presOf" srcId="{2BAD73CC-ECD8-4E65-868F-30DA433626A1}" destId="{AD965C3C-247D-4A00-87A0-62D2AA42F0FA}" srcOrd="0" destOrd="1" presId="urn:microsoft.com/office/officeart/2005/8/layout/radial2"/>
    <dgm:cxn modelId="{228060F4-BD8A-493D-B36E-2E93ACA5937B}" srcId="{12F28E7F-4DDD-41DB-A5AA-2F8B12EAD7ED}" destId="{7F61DD8E-44C3-4321-8192-60A18E00DC64}" srcOrd="1" destOrd="0" parTransId="{D6C796E3-587F-414D-B381-7E141BF440DE}" sibTransId="{E59D15C4-4E0C-4E6B-96B4-02B2A1F10557}"/>
    <dgm:cxn modelId="{E6E37203-A3FC-4848-B8DD-82C1E460A4F5}" type="presOf" srcId="{CC618563-E31C-49BF-A1C0-9FFB5A9B25A2}" destId="{AD965C3C-247D-4A00-87A0-62D2AA42F0FA}" srcOrd="0" destOrd="0" presId="urn:microsoft.com/office/officeart/2005/8/layout/radial2"/>
    <dgm:cxn modelId="{EB0C6672-4283-45B5-9158-81C74EA7C582}" srcId="{07A20D10-811A-4199-9FF8-B718B3B51022}" destId="{AC925411-B44E-4695-86DB-11C8E93937BF}" srcOrd="1" destOrd="0" parTransId="{5545A21A-7EF3-45F6-88C7-A278F6386EBC}" sibTransId="{E9D1D46F-CDA7-43E2-B903-305FB5EFD1E0}"/>
    <dgm:cxn modelId="{9D936376-B939-408C-A1AE-498BCC6EA0DD}" type="presOf" srcId="{7F61DD8E-44C3-4321-8192-60A18E00DC64}" destId="{A70F482B-9690-4626-A30A-DBDB5D844B44}" srcOrd="0" destOrd="0" presId="urn:microsoft.com/office/officeart/2005/8/layout/radial2"/>
    <dgm:cxn modelId="{8EC9D817-AB2D-4527-B438-EE7BC606D257}" type="presOf" srcId="{07A20D10-811A-4199-9FF8-B718B3B51022}" destId="{5AEFFC8C-F718-4C90-95EF-619C9FBB6A8B}" srcOrd="0" destOrd="0" presId="urn:microsoft.com/office/officeart/2005/8/layout/radial2"/>
    <dgm:cxn modelId="{AA30BE33-B9F7-4B62-9D27-9C3074318A9D}" srcId="{12F28E7F-4DDD-41DB-A5AA-2F8B12EAD7ED}" destId="{07A20D10-811A-4199-9FF8-B718B3B51022}" srcOrd="0" destOrd="0" parTransId="{6EB8600D-90B2-4CCE-9D62-327893C9F74F}" sibTransId="{446C0817-0CB0-4A2E-A3E4-BC385A9571DE}"/>
    <dgm:cxn modelId="{B9491FCB-A8FE-4FFB-B0AE-62824EFABB80}" type="presOf" srcId="{D6C796E3-587F-414D-B381-7E141BF440DE}" destId="{C766168B-3E8D-46EC-8D87-CB206BAF6256}" srcOrd="0" destOrd="0" presId="urn:microsoft.com/office/officeart/2005/8/layout/radial2"/>
    <dgm:cxn modelId="{B36FD3CC-0ED9-42FC-ACF7-3627C64A3181}" srcId="{7F61DD8E-44C3-4321-8192-60A18E00DC64}" destId="{2BAD73CC-ECD8-4E65-868F-30DA433626A1}" srcOrd="1" destOrd="0" parTransId="{56997C3D-0F7C-4260-BA1D-A61CB905C1B8}" sibTransId="{14BAFBD7-4F2F-4F1F-BEFD-A16B7E30CDDD}"/>
    <dgm:cxn modelId="{1266E07A-A1BC-4669-AD51-E79016CC128F}" srcId="{07A20D10-811A-4199-9FF8-B718B3B51022}" destId="{946CB747-68F3-4B52-9855-9CEE9B6F68A7}" srcOrd="0" destOrd="0" parTransId="{515861A9-A948-474D-95C3-D697E935FA18}" sibTransId="{8B060B61-DFBB-4430-BD54-DD8BC1A5795A}"/>
    <dgm:cxn modelId="{A3CDF567-A40C-4777-BCBE-C5AAEFFCBCE3}" type="presOf" srcId="{12F28E7F-4DDD-41DB-A5AA-2F8B12EAD7ED}" destId="{AA5C06A2-6403-423F-BA96-1BB09D8AB649}" srcOrd="0" destOrd="0" presId="urn:microsoft.com/office/officeart/2005/8/layout/radial2"/>
    <dgm:cxn modelId="{1F789C47-207E-44E4-A6AD-8D0ECA539746}" type="presOf" srcId="{6EB8600D-90B2-4CCE-9D62-327893C9F74F}" destId="{D5579C62-3605-4B98-A3A7-BFD4B82C612B}" srcOrd="0" destOrd="0" presId="urn:microsoft.com/office/officeart/2005/8/layout/radial2"/>
    <dgm:cxn modelId="{5801DCD4-979E-40FD-BBDE-135F6B076CD7}" type="presOf" srcId="{946CB747-68F3-4B52-9855-9CEE9B6F68A7}" destId="{6BA65D3B-23B4-490B-95C3-D6642328D852}" srcOrd="0" destOrd="0" presId="urn:microsoft.com/office/officeart/2005/8/layout/radial2"/>
    <dgm:cxn modelId="{9F8938C0-838F-46D1-B35A-649920B8CA9C}" srcId="{7F61DD8E-44C3-4321-8192-60A18E00DC64}" destId="{CC618563-E31C-49BF-A1C0-9FFB5A9B25A2}" srcOrd="0" destOrd="0" parTransId="{5328649E-6A09-4CD2-9BF5-2ADA9A1F20C0}" sibTransId="{3C9691F8-F131-4FEE-91F1-321DB4B5C5E7}"/>
    <dgm:cxn modelId="{0CE24226-F684-4B8F-8326-CA959D84762F}" type="presParOf" srcId="{AA5C06A2-6403-423F-BA96-1BB09D8AB649}" destId="{0DF72D45-CF23-4509-9EE1-7157BC3C9918}" srcOrd="0" destOrd="0" presId="urn:microsoft.com/office/officeart/2005/8/layout/radial2"/>
    <dgm:cxn modelId="{2C1B74E0-F6BC-411B-B4C9-D452C9817FBF}" type="presParOf" srcId="{0DF72D45-CF23-4509-9EE1-7157BC3C9918}" destId="{556EFC19-1E08-4691-B70C-ABCEAFD0FD76}" srcOrd="0" destOrd="0" presId="urn:microsoft.com/office/officeart/2005/8/layout/radial2"/>
    <dgm:cxn modelId="{347A310A-A664-40EA-99F8-E8563F340D19}" type="presParOf" srcId="{556EFC19-1E08-4691-B70C-ABCEAFD0FD76}" destId="{AD9DE728-96A1-4C86-87A8-CDD6065C9310}" srcOrd="0" destOrd="0" presId="urn:microsoft.com/office/officeart/2005/8/layout/radial2"/>
    <dgm:cxn modelId="{3D4C77E8-34E9-406B-9699-1F091AC588A6}" type="presParOf" srcId="{556EFC19-1E08-4691-B70C-ABCEAFD0FD76}" destId="{B0B708E3-4DCB-4FDC-AB26-14DD56E90E46}" srcOrd="1" destOrd="0" presId="urn:microsoft.com/office/officeart/2005/8/layout/radial2"/>
    <dgm:cxn modelId="{D4160149-CDD9-4620-90BB-896F823AFA7B}" type="presParOf" srcId="{0DF72D45-CF23-4509-9EE1-7157BC3C9918}" destId="{D5579C62-3605-4B98-A3A7-BFD4B82C612B}" srcOrd="1" destOrd="0" presId="urn:microsoft.com/office/officeart/2005/8/layout/radial2"/>
    <dgm:cxn modelId="{334A7CA1-96D3-4A4C-BC20-A47AEEE5836D}" type="presParOf" srcId="{0DF72D45-CF23-4509-9EE1-7157BC3C9918}" destId="{005A39BE-9D6B-40B5-A8DC-4EA14D49852F}" srcOrd="2" destOrd="0" presId="urn:microsoft.com/office/officeart/2005/8/layout/radial2"/>
    <dgm:cxn modelId="{D1A7E8AA-F9EE-4B98-8C57-4833722D4CAD}" type="presParOf" srcId="{005A39BE-9D6B-40B5-A8DC-4EA14D49852F}" destId="{5AEFFC8C-F718-4C90-95EF-619C9FBB6A8B}" srcOrd="0" destOrd="0" presId="urn:microsoft.com/office/officeart/2005/8/layout/radial2"/>
    <dgm:cxn modelId="{E740E586-1B53-41B9-8D00-2451C6C2D044}" type="presParOf" srcId="{005A39BE-9D6B-40B5-A8DC-4EA14D49852F}" destId="{6BA65D3B-23B4-490B-95C3-D6642328D852}" srcOrd="1" destOrd="0" presId="urn:microsoft.com/office/officeart/2005/8/layout/radial2"/>
    <dgm:cxn modelId="{B72CC907-654A-4420-9C79-E50E800ADC0B}" type="presParOf" srcId="{0DF72D45-CF23-4509-9EE1-7157BC3C9918}" destId="{C766168B-3E8D-46EC-8D87-CB206BAF6256}" srcOrd="3" destOrd="0" presId="urn:microsoft.com/office/officeart/2005/8/layout/radial2"/>
    <dgm:cxn modelId="{23764AB1-F3EA-4D5F-83D5-D073610BA4BC}" type="presParOf" srcId="{0DF72D45-CF23-4509-9EE1-7157BC3C9918}" destId="{B31E84F2-03E3-4788-A54D-5CF5350CEF9D}" srcOrd="4" destOrd="0" presId="urn:microsoft.com/office/officeart/2005/8/layout/radial2"/>
    <dgm:cxn modelId="{C2A1A5AD-8E85-4F43-96BA-E51BBD254BAB}" type="presParOf" srcId="{B31E84F2-03E3-4788-A54D-5CF5350CEF9D}" destId="{A70F482B-9690-4626-A30A-DBDB5D844B44}" srcOrd="0" destOrd="0" presId="urn:microsoft.com/office/officeart/2005/8/layout/radial2"/>
    <dgm:cxn modelId="{478FF655-EF44-4E06-A7EA-288A3149AE7B}" type="presParOf" srcId="{B31E84F2-03E3-4788-A54D-5CF5350CEF9D}" destId="{AD965C3C-247D-4A00-87A0-62D2AA42F0F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056AF-92D5-459B-BF97-74F46E8DB3C5}">
      <dsp:nvSpPr>
        <dsp:cNvPr id="0" name=""/>
        <dsp:cNvSpPr/>
      </dsp:nvSpPr>
      <dsp:spPr>
        <a:xfrm>
          <a:off x="3116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31161" y="1810385"/>
        <a:ext cx="2011188" cy="1810385"/>
      </dsp:txXfrm>
    </dsp:sp>
    <dsp:sp modelId="{26BDEFEB-2EBC-4415-8755-7BA111C02C71}">
      <dsp:nvSpPr>
        <dsp:cNvPr id="0" name=""/>
        <dsp:cNvSpPr/>
      </dsp:nvSpPr>
      <dsp:spPr>
        <a:xfrm>
          <a:off x="226374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3E0CF5-DF64-449E-9DBF-17702D5A70A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F2EDD32-1238-4866-B803-7A09BB64C12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CE0B466-4FB7-4C11-BEC2-DD85E47B1C4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613EE3C-9202-4023-A79C-37019A9702AB}">
      <dsp:nvSpPr>
        <dsp:cNvPr id="0" name=""/>
        <dsp:cNvSpPr/>
      </dsp:nvSpPr>
      <dsp:spPr>
        <a:xfrm>
          <a:off x="4330825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1F23F3-68D8-4392-91BC-ED232A8CC9A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3A5305D-E9D6-40EB-9518-88BE3EDC945A}">
      <dsp:nvSpPr>
        <dsp:cNvPr id="0" name=""/>
        <dsp:cNvSpPr/>
      </dsp:nvSpPr>
      <dsp:spPr>
        <a:xfrm>
          <a:off x="6491060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A9E3F4D-87EB-4E60-BB44-5E479D098EB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9DA548-4831-4CFC-B90A-E998BE0EA0F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663036-2AAA-491E-B534-5BC89838614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E6111A5-7F04-4587-979A-B0842C17973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B77C534-8638-41E3-8FAE-CE3C60FDDEB7}">
      <dsp:nvSpPr>
        <dsp:cNvPr id="0" name=""/>
        <dsp:cNvSpPr/>
      </dsp:nvSpPr>
      <dsp:spPr>
        <a:xfrm>
          <a:off x="4402828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58BF5-3E10-4C80-B6F9-2B9928C1B45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212DE95-AE69-4B16-A8F8-34808E957B3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6168B-3E8D-46EC-8D87-CB206BAF625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79C62-3605-4B98-A3A7-BFD4B82C612B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708E3-4DCB-4FDC-AB26-14DD56E90E4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EFFC8C-F718-4C90-95EF-619C9FBB6A8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BA65D3B-23B4-490B-95C3-D6642328D85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70F482B-9690-4626-A30A-DBDB5D844B4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D965C3C-247D-4A00-87A0-62D2AA42F0F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5DE3E-E82A-4777-8EB4-13769660F624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62769-87AD-4187-B5AC-C7B66E5927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090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2769-87AD-4187-B5AC-C7B66E5927F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645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rgbClr val="FFFFCC"/>
            </a:gs>
            <a:gs pos="21000">
              <a:srgbClr val="FFCCFF"/>
            </a:gs>
            <a:gs pos="100000">
              <a:srgbClr val="99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u="none" strike="noStrike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3399FF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564904"/>
            <a:ext cx="4850685" cy="356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90055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9226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0889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1143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111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2022-11-28T06:57:25Z</dcterms:modified>
</cp:coreProperties>
</file>