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7FFD"/>
    <a:srgbClr val="0000CC"/>
    <a:srgbClr val="13B0FF"/>
    <a:srgbClr val="FB81E1"/>
    <a:srgbClr val="E696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7" autoAdjust="0"/>
    <p:restoredTop sz="94333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FBDCB0-85DC-4351-86F1-3DCD8CD8FF02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974D0DA-1504-4028-A481-6566ED7E19A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9181C27-95D4-430F-8B30-A467F8416EA6}" type="parTrans" cxnId="{D7307F63-1F4D-492F-8667-5338D5B2A8DD}">
      <dgm:prSet/>
      <dgm:spPr/>
      <dgm:t>
        <a:bodyPr/>
        <a:lstStyle/>
        <a:p>
          <a:endParaRPr lang="zh-TW" altLang="en-US"/>
        </a:p>
      </dgm:t>
    </dgm:pt>
    <dgm:pt modelId="{43CA53F9-24A7-4A19-A920-540001103356}" type="sibTrans" cxnId="{D7307F63-1F4D-492F-8667-5338D5B2A8DD}">
      <dgm:prSet/>
      <dgm:spPr/>
      <dgm:t>
        <a:bodyPr/>
        <a:lstStyle/>
        <a:p>
          <a:endParaRPr lang="zh-TW" altLang="en-US"/>
        </a:p>
      </dgm:t>
    </dgm:pt>
    <dgm:pt modelId="{B4FB1E20-7746-4E1E-A743-6D8A67A1D48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77CA75C-7A3C-4C52-A6EA-0C4C3F1E5D8F}" type="parTrans" cxnId="{54DD7DF5-FF45-4762-A9F1-37FE94A504B0}">
      <dgm:prSet/>
      <dgm:spPr/>
      <dgm:t>
        <a:bodyPr/>
        <a:lstStyle/>
        <a:p>
          <a:endParaRPr lang="zh-TW" altLang="en-US"/>
        </a:p>
      </dgm:t>
    </dgm:pt>
    <dgm:pt modelId="{5C64908E-5A23-4E98-B8F2-7922AB0F40AF}" type="sibTrans" cxnId="{54DD7DF5-FF45-4762-A9F1-37FE94A504B0}">
      <dgm:prSet/>
      <dgm:spPr/>
      <dgm:t>
        <a:bodyPr/>
        <a:lstStyle/>
        <a:p>
          <a:endParaRPr lang="zh-TW" altLang="en-US"/>
        </a:p>
      </dgm:t>
    </dgm:pt>
    <dgm:pt modelId="{D351BF14-562B-4497-8027-71A6F33A272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7CF5D09-1BCF-4058-BF86-0DB9DA684D2F}" type="parTrans" cxnId="{421C235D-F0F4-4673-9B72-762CBAD500B5}">
      <dgm:prSet/>
      <dgm:spPr/>
      <dgm:t>
        <a:bodyPr/>
        <a:lstStyle/>
        <a:p>
          <a:endParaRPr lang="zh-TW" altLang="en-US"/>
        </a:p>
      </dgm:t>
    </dgm:pt>
    <dgm:pt modelId="{4A9A90AC-C98B-479A-9194-82D0B934F0F8}" type="sibTrans" cxnId="{421C235D-F0F4-4673-9B72-762CBAD500B5}">
      <dgm:prSet/>
      <dgm:spPr/>
      <dgm:t>
        <a:bodyPr/>
        <a:lstStyle/>
        <a:p>
          <a:endParaRPr lang="zh-TW" altLang="en-US"/>
        </a:p>
      </dgm:t>
    </dgm:pt>
    <dgm:pt modelId="{CC32BACC-B8A9-476B-B635-0B0A9DA4C5E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D9A4EB2D-6767-45AC-B87E-0815CB4969A1}" type="parTrans" cxnId="{5D50F418-AEDA-4C29-8733-FFBCFADBF034}">
      <dgm:prSet/>
      <dgm:spPr/>
      <dgm:t>
        <a:bodyPr/>
        <a:lstStyle/>
        <a:p>
          <a:endParaRPr lang="zh-TW" altLang="en-US"/>
        </a:p>
      </dgm:t>
    </dgm:pt>
    <dgm:pt modelId="{93EEC465-FB72-4552-B7DD-7E5B7A48B6E7}" type="sibTrans" cxnId="{5D50F418-AEDA-4C29-8733-FFBCFADBF034}">
      <dgm:prSet/>
      <dgm:spPr/>
      <dgm:t>
        <a:bodyPr/>
        <a:lstStyle/>
        <a:p>
          <a:endParaRPr lang="zh-TW" altLang="en-US"/>
        </a:p>
      </dgm:t>
    </dgm:pt>
    <dgm:pt modelId="{6F112C06-2F44-4E04-A4AB-164B0CB0411F}" type="pres">
      <dgm:prSet presAssocID="{89FBDCB0-85DC-4351-86F1-3DCD8CD8FF0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A2E614D-538F-4E71-994E-02F7F9026F24}" type="pres">
      <dgm:prSet presAssocID="{89FBDCB0-85DC-4351-86F1-3DCD8CD8FF02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FAC07ABF-39F6-4947-AD14-5BB55BFB7304}" type="pres">
      <dgm:prSet presAssocID="{89FBDCB0-85DC-4351-86F1-3DCD8CD8FF02}" presName="linComp" presStyleCnt="0"/>
      <dgm:spPr/>
      <dgm:t>
        <a:bodyPr/>
        <a:lstStyle/>
        <a:p>
          <a:endParaRPr lang="zh-TW" altLang="en-US"/>
        </a:p>
      </dgm:t>
    </dgm:pt>
    <dgm:pt modelId="{174A3581-68AC-4D9C-9E14-4B95141373A0}" type="pres">
      <dgm:prSet presAssocID="{6974D0DA-1504-4028-A481-6566ED7E19A7}" presName="compNode" presStyleCnt="0"/>
      <dgm:spPr/>
      <dgm:t>
        <a:bodyPr/>
        <a:lstStyle/>
        <a:p>
          <a:endParaRPr lang="zh-TW" altLang="en-US"/>
        </a:p>
      </dgm:t>
    </dgm:pt>
    <dgm:pt modelId="{2770A9AB-5D4C-4074-9BB0-D46C99A6F83C}" type="pres">
      <dgm:prSet presAssocID="{6974D0DA-1504-4028-A481-6566ED7E19A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DD28008-D24F-44B2-8A4E-9161B669761B}" type="pres">
      <dgm:prSet presAssocID="{6974D0DA-1504-4028-A481-6566ED7E19A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5FC183-4E33-44FB-B12A-168DB1DA6987}" type="pres">
      <dgm:prSet presAssocID="{6974D0DA-1504-4028-A481-6566ED7E19A7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1C266CBF-E570-4187-B576-7DFC846E5243}" type="pres">
      <dgm:prSet presAssocID="{6974D0DA-1504-4028-A481-6566ED7E19A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3890C10-C568-4897-B41D-FD188D5913D6}" type="pres">
      <dgm:prSet presAssocID="{43CA53F9-24A7-4A19-A920-54000110335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D1C91E6-F8BD-44CA-87D6-92FD2311D810}" type="pres">
      <dgm:prSet presAssocID="{B4FB1E20-7746-4E1E-A743-6D8A67A1D48E}" presName="compNode" presStyleCnt="0"/>
      <dgm:spPr/>
      <dgm:t>
        <a:bodyPr/>
        <a:lstStyle/>
        <a:p>
          <a:endParaRPr lang="zh-TW" altLang="en-US"/>
        </a:p>
      </dgm:t>
    </dgm:pt>
    <dgm:pt modelId="{8B4378CF-C692-4006-BB05-83FE371FA3AF}" type="pres">
      <dgm:prSet presAssocID="{B4FB1E20-7746-4E1E-A743-6D8A67A1D48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B0757EE-0E5A-418A-8F67-8C406FB1BE7B}" type="pres">
      <dgm:prSet presAssocID="{B4FB1E20-7746-4E1E-A743-6D8A67A1D48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90C519-31D3-420A-B341-31F2762091FD}" type="pres">
      <dgm:prSet presAssocID="{B4FB1E20-7746-4E1E-A743-6D8A67A1D48E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D6375E4D-2241-42EA-91E5-807DB7A5B73B}" type="pres">
      <dgm:prSet presAssocID="{B4FB1E20-7746-4E1E-A743-6D8A67A1D48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59215A1-E093-4655-AA82-433087B94164}" type="pres">
      <dgm:prSet presAssocID="{5C64908E-5A23-4E98-B8F2-7922AB0F40A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BC4C2CB-12C7-4613-8F73-C93B1D899778}" type="pres">
      <dgm:prSet presAssocID="{D351BF14-562B-4497-8027-71A6F33A272E}" presName="compNode" presStyleCnt="0"/>
      <dgm:spPr/>
      <dgm:t>
        <a:bodyPr/>
        <a:lstStyle/>
        <a:p>
          <a:endParaRPr lang="zh-TW" altLang="en-US"/>
        </a:p>
      </dgm:t>
    </dgm:pt>
    <dgm:pt modelId="{69575F0D-4FEF-4751-9278-29B3658947C8}" type="pres">
      <dgm:prSet presAssocID="{D351BF14-562B-4497-8027-71A6F33A272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6A12047-66B5-4A1C-94D4-7A3EE6EB07D1}" type="pres">
      <dgm:prSet presAssocID="{D351BF14-562B-4497-8027-71A6F33A272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137B59-29AA-4627-ACF6-46B1697EFA9D}" type="pres">
      <dgm:prSet presAssocID="{D351BF14-562B-4497-8027-71A6F33A272E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699E94FC-9B7C-4A84-876A-ED2F57514FDE}" type="pres">
      <dgm:prSet presAssocID="{D351BF14-562B-4497-8027-71A6F33A272E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922E412-B159-4347-9030-F346C029CB1D}" type="pres">
      <dgm:prSet presAssocID="{4A9A90AC-C98B-479A-9194-82D0B934F0F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545678B-802B-4D68-BE1F-8523B913149F}" type="pres">
      <dgm:prSet presAssocID="{CC32BACC-B8A9-476B-B635-0B0A9DA4C5E0}" presName="compNode" presStyleCnt="0"/>
      <dgm:spPr/>
      <dgm:t>
        <a:bodyPr/>
        <a:lstStyle/>
        <a:p>
          <a:endParaRPr lang="zh-TW" altLang="en-US"/>
        </a:p>
      </dgm:t>
    </dgm:pt>
    <dgm:pt modelId="{956CBB07-E452-47D0-B6DA-5EB852C35FA5}" type="pres">
      <dgm:prSet presAssocID="{CC32BACC-B8A9-476B-B635-0B0A9DA4C5E0}" presName="bkgdShape" presStyleLbl="node1" presStyleIdx="3" presStyleCnt="4" custLinFactNeighborX="1447" custLinFactNeighborY="-1461"/>
      <dgm:spPr/>
      <dgm:t>
        <a:bodyPr/>
        <a:lstStyle/>
        <a:p>
          <a:endParaRPr lang="zh-TW" altLang="en-US"/>
        </a:p>
      </dgm:t>
    </dgm:pt>
    <dgm:pt modelId="{0237090A-DDA1-447D-916D-005B264558DF}" type="pres">
      <dgm:prSet presAssocID="{CC32BACC-B8A9-476B-B635-0B0A9DA4C5E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058597-02F0-4199-9B52-9A3FDCA2355F}" type="pres">
      <dgm:prSet presAssocID="{CC32BACC-B8A9-476B-B635-0B0A9DA4C5E0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597E7FEA-79FA-4E89-BEFD-FF6FB259FA9C}" type="pres">
      <dgm:prSet presAssocID="{CC32BACC-B8A9-476B-B635-0B0A9DA4C5E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7307F63-1F4D-492F-8667-5338D5B2A8DD}" srcId="{89FBDCB0-85DC-4351-86F1-3DCD8CD8FF02}" destId="{6974D0DA-1504-4028-A481-6566ED7E19A7}" srcOrd="0" destOrd="0" parTransId="{49181C27-95D4-430F-8B30-A467F8416EA6}" sibTransId="{43CA53F9-24A7-4A19-A920-540001103356}"/>
    <dgm:cxn modelId="{5D50F418-AEDA-4C29-8733-FFBCFADBF034}" srcId="{89FBDCB0-85DC-4351-86F1-3DCD8CD8FF02}" destId="{CC32BACC-B8A9-476B-B635-0B0A9DA4C5E0}" srcOrd="3" destOrd="0" parTransId="{D9A4EB2D-6767-45AC-B87E-0815CB4969A1}" sibTransId="{93EEC465-FB72-4552-B7DD-7E5B7A48B6E7}"/>
    <dgm:cxn modelId="{A1902763-5042-4474-82F5-A4DE9CF1D032}" type="presOf" srcId="{43CA53F9-24A7-4A19-A920-540001103356}" destId="{D3890C10-C568-4897-B41D-FD188D5913D6}" srcOrd="0" destOrd="0" presId="urn:microsoft.com/office/officeart/2005/8/layout/hList7"/>
    <dgm:cxn modelId="{E5836541-11FA-4A1F-81B4-00545834BF92}" type="presOf" srcId="{D351BF14-562B-4497-8027-71A6F33A272E}" destId="{69575F0D-4FEF-4751-9278-29B3658947C8}" srcOrd="0" destOrd="0" presId="urn:microsoft.com/office/officeart/2005/8/layout/hList7"/>
    <dgm:cxn modelId="{54DD7DF5-FF45-4762-A9F1-37FE94A504B0}" srcId="{89FBDCB0-85DC-4351-86F1-3DCD8CD8FF02}" destId="{B4FB1E20-7746-4E1E-A743-6D8A67A1D48E}" srcOrd="1" destOrd="0" parTransId="{A77CA75C-7A3C-4C52-A6EA-0C4C3F1E5D8F}" sibTransId="{5C64908E-5A23-4E98-B8F2-7922AB0F40AF}"/>
    <dgm:cxn modelId="{500D67AE-5F1E-4FE1-AD70-FF0D45B18E36}" type="presOf" srcId="{B4FB1E20-7746-4E1E-A743-6D8A67A1D48E}" destId="{8B4378CF-C692-4006-BB05-83FE371FA3AF}" srcOrd="0" destOrd="0" presId="urn:microsoft.com/office/officeart/2005/8/layout/hList7"/>
    <dgm:cxn modelId="{5462F07B-2423-497A-8401-045F1B829685}" type="presOf" srcId="{6974D0DA-1504-4028-A481-6566ED7E19A7}" destId="{2770A9AB-5D4C-4074-9BB0-D46C99A6F83C}" srcOrd="0" destOrd="0" presId="urn:microsoft.com/office/officeart/2005/8/layout/hList7"/>
    <dgm:cxn modelId="{9CCC088E-FEA5-4C8F-8DF2-A6AC7A0459CC}" type="presOf" srcId="{CC32BACC-B8A9-476B-B635-0B0A9DA4C5E0}" destId="{0237090A-DDA1-447D-916D-005B264558DF}" srcOrd="1" destOrd="0" presId="urn:microsoft.com/office/officeart/2005/8/layout/hList7"/>
    <dgm:cxn modelId="{E4D7B677-DD93-477A-8B9D-DDBAFEABEA9F}" type="presOf" srcId="{6974D0DA-1504-4028-A481-6566ED7E19A7}" destId="{EDD28008-D24F-44B2-8A4E-9161B669761B}" srcOrd="1" destOrd="0" presId="urn:microsoft.com/office/officeart/2005/8/layout/hList7"/>
    <dgm:cxn modelId="{DE5A537A-DEBF-4DAE-86DE-266D69209B68}" type="presOf" srcId="{89FBDCB0-85DC-4351-86F1-3DCD8CD8FF02}" destId="{6F112C06-2F44-4E04-A4AB-164B0CB0411F}" srcOrd="0" destOrd="0" presId="urn:microsoft.com/office/officeart/2005/8/layout/hList7"/>
    <dgm:cxn modelId="{5BC262C4-B695-4A98-A316-59E1557A1C69}" type="presOf" srcId="{4A9A90AC-C98B-479A-9194-82D0B934F0F8}" destId="{4922E412-B159-4347-9030-F346C029CB1D}" srcOrd="0" destOrd="0" presId="urn:microsoft.com/office/officeart/2005/8/layout/hList7"/>
    <dgm:cxn modelId="{1847C3CC-FCA9-4C1D-B89D-CE4BD49D57DD}" type="presOf" srcId="{D351BF14-562B-4497-8027-71A6F33A272E}" destId="{B6A12047-66B5-4A1C-94D4-7A3EE6EB07D1}" srcOrd="1" destOrd="0" presId="urn:microsoft.com/office/officeart/2005/8/layout/hList7"/>
    <dgm:cxn modelId="{FB2FD871-F22A-4424-BEDD-57F98978DA77}" type="presOf" srcId="{B4FB1E20-7746-4E1E-A743-6D8A67A1D48E}" destId="{2B0757EE-0E5A-418A-8F67-8C406FB1BE7B}" srcOrd="1" destOrd="0" presId="urn:microsoft.com/office/officeart/2005/8/layout/hList7"/>
    <dgm:cxn modelId="{54E97049-8F7D-47C4-B8A8-9939B5CB02A2}" type="presOf" srcId="{5C64908E-5A23-4E98-B8F2-7922AB0F40AF}" destId="{959215A1-E093-4655-AA82-433087B94164}" srcOrd="0" destOrd="0" presId="urn:microsoft.com/office/officeart/2005/8/layout/hList7"/>
    <dgm:cxn modelId="{421C235D-F0F4-4673-9B72-762CBAD500B5}" srcId="{89FBDCB0-85DC-4351-86F1-3DCD8CD8FF02}" destId="{D351BF14-562B-4497-8027-71A6F33A272E}" srcOrd="2" destOrd="0" parTransId="{D7CF5D09-1BCF-4058-BF86-0DB9DA684D2F}" sibTransId="{4A9A90AC-C98B-479A-9194-82D0B934F0F8}"/>
    <dgm:cxn modelId="{52504600-34E8-40A3-9099-9930C2980813}" type="presOf" srcId="{CC32BACC-B8A9-476B-B635-0B0A9DA4C5E0}" destId="{956CBB07-E452-47D0-B6DA-5EB852C35FA5}" srcOrd="0" destOrd="0" presId="urn:microsoft.com/office/officeart/2005/8/layout/hList7"/>
    <dgm:cxn modelId="{25427E36-23AF-467B-99B1-A3FA4E7A5AAA}" type="presParOf" srcId="{6F112C06-2F44-4E04-A4AB-164B0CB0411F}" destId="{0A2E614D-538F-4E71-994E-02F7F9026F24}" srcOrd="0" destOrd="0" presId="urn:microsoft.com/office/officeart/2005/8/layout/hList7"/>
    <dgm:cxn modelId="{751605A5-D54C-41B4-BDFC-DA58B7A853DD}" type="presParOf" srcId="{6F112C06-2F44-4E04-A4AB-164B0CB0411F}" destId="{FAC07ABF-39F6-4947-AD14-5BB55BFB7304}" srcOrd="1" destOrd="0" presId="urn:microsoft.com/office/officeart/2005/8/layout/hList7"/>
    <dgm:cxn modelId="{64DF70AA-F0A4-4D7B-87B7-7FEACC67F352}" type="presParOf" srcId="{FAC07ABF-39F6-4947-AD14-5BB55BFB7304}" destId="{174A3581-68AC-4D9C-9E14-4B95141373A0}" srcOrd="0" destOrd="0" presId="urn:microsoft.com/office/officeart/2005/8/layout/hList7"/>
    <dgm:cxn modelId="{1320F0AA-BA3F-4C2D-85A0-17D7CC36475F}" type="presParOf" srcId="{174A3581-68AC-4D9C-9E14-4B95141373A0}" destId="{2770A9AB-5D4C-4074-9BB0-D46C99A6F83C}" srcOrd="0" destOrd="0" presId="urn:microsoft.com/office/officeart/2005/8/layout/hList7"/>
    <dgm:cxn modelId="{327128C5-5934-470F-857E-340E2E100260}" type="presParOf" srcId="{174A3581-68AC-4D9C-9E14-4B95141373A0}" destId="{EDD28008-D24F-44B2-8A4E-9161B669761B}" srcOrd="1" destOrd="0" presId="urn:microsoft.com/office/officeart/2005/8/layout/hList7"/>
    <dgm:cxn modelId="{C4055FFE-5858-424D-BFA7-0B8764290623}" type="presParOf" srcId="{174A3581-68AC-4D9C-9E14-4B95141373A0}" destId="{AC5FC183-4E33-44FB-B12A-168DB1DA6987}" srcOrd="2" destOrd="0" presId="urn:microsoft.com/office/officeart/2005/8/layout/hList7"/>
    <dgm:cxn modelId="{B8FC1E6D-128D-4CF8-B889-9FC1C37B8FB7}" type="presParOf" srcId="{174A3581-68AC-4D9C-9E14-4B95141373A0}" destId="{1C266CBF-E570-4187-B576-7DFC846E5243}" srcOrd="3" destOrd="0" presId="urn:microsoft.com/office/officeart/2005/8/layout/hList7"/>
    <dgm:cxn modelId="{5C63F6B1-BDE8-4735-A9AF-95AC222DA3B2}" type="presParOf" srcId="{FAC07ABF-39F6-4947-AD14-5BB55BFB7304}" destId="{D3890C10-C568-4897-B41D-FD188D5913D6}" srcOrd="1" destOrd="0" presId="urn:microsoft.com/office/officeart/2005/8/layout/hList7"/>
    <dgm:cxn modelId="{C37326C2-1812-4276-9EFB-8E2CC39DBB2E}" type="presParOf" srcId="{FAC07ABF-39F6-4947-AD14-5BB55BFB7304}" destId="{6D1C91E6-F8BD-44CA-87D6-92FD2311D810}" srcOrd="2" destOrd="0" presId="urn:microsoft.com/office/officeart/2005/8/layout/hList7"/>
    <dgm:cxn modelId="{A10005F9-F237-4BC0-804F-7102C0D8E0CE}" type="presParOf" srcId="{6D1C91E6-F8BD-44CA-87D6-92FD2311D810}" destId="{8B4378CF-C692-4006-BB05-83FE371FA3AF}" srcOrd="0" destOrd="0" presId="urn:microsoft.com/office/officeart/2005/8/layout/hList7"/>
    <dgm:cxn modelId="{AA8AA4E3-5459-4798-830C-CFC4A3BDA3BC}" type="presParOf" srcId="{6D1C91E6-F8BD-44CA-87D6-92FD2311D810}" destId="{2B0757EE-0E5A-418A-8F67-8C406FB1BE7B}" srcOrd="1" destOrd="0" presId="urn:microsoft.com/office/officeart/2005/8/layout/hList7"/>
    <dgm:cxn modelId="{1902DF4F-222E-4F7E-85ED-C659A62CDCC6}" type="presParOf" srcId="{6D1C91E6-F8BD-44CA-87D6-92FD2311D810}" destId="{FE90C519-31D3-420A-B341-31F2762091FD}" srcOrd="2" destOrd="0" presId="urn:microsoft.com/office/officeart/2005/8/layout/hList7"/>
    <dgm:cxn modelId="{BBDF7629-7349-49E3-B063-39C9D3EB0CA1}" type="presParOf" srcId="{6D1C91E6-F8BD-44CA-87D6-92FD2311D810}" destId="{D6375E4D-2241-42EA-91E5-807DB7A5B73B}" srcOrd="3" destOrd="0" presId="urn:microsoft.com/office/officeart/2005/8/layout/hList7"/>
    <dgm:cxn modelId="{10E7CA3E-67B5-4193-A0DF-72343EAAF48E}" type="presParOf" srcId="{FAC07ABF-39F6-4947-AD14-5BB55BFB7304}" destId="{959215A1-E093-4655-AA82-433087B94164}" srcOrd="3" destOrd="0" presId="urn:microsoft.com/office/officeart/2005/8/layout/hList7"/>
    <dgm:cxn modelId="{F952F146-08BF-4BC0-B815-1EF6D783737B}" type="presParOf" srcId="{FAC07ABF-39F6-4947-AD14-5BB55BFB7304}" destId="{CBC4C2CB-12C7-4613-8F73-C93B1D899778}" srcOrd="4" destOrd="0" presId="urn:microsoft.com/office/officeart/2005/8/layout/hList7"/>
    <dgm:cxn modelId="{6251B72A-BA00-44C1-8691-6AE708571E05}" type="presParOf" srcId="{CBC4C2CB-12C7-4613-8F73-C93B1D899778}" destId="{69575F0D-4FEF-4751-9278-29B3658947C8}" srcOrd="0" destOrd="0" presId="urn:microsoft.com/office/officeart/2005/8/layout/hList7"/>
    <dgm:cxn modelId="{D3F60CB7-6C4E-4D97-9961-0E4C4BFBE7E3}" type="presParOf" srcId="{CBC4C2CB-12C7-4613-8F73-C93B1D899778}" destId="{B6A12047-66B5-4A1C-94D4-7A3EE6EB07D1}" srcOrd="1" destOrd="0" presId="urn:microsoft.com/office/officeart/2005/8/layout/hList7"/>
    <dgm:cxn modelId="{C3BCB56A-5507-47BB-8769-A0F3D6D0118E}" type="presParOf" srcId="{CBC4C2CB-12C7-4613-8F73-C93B1D899778}" destId="{AF137B59-29AA-4627-ACF6-46B1697EFA9D}" srcOrd="2" destOrd="0" presId="urn:microsoft.com/office/officeart/2005/8/layout/hList7"/>
    <dgm:cxn modelId="{AD858BB1-AF44-4E22-874A-3CBF5E19C373}" type="presParOf" srcId="{CBC4C2CB-12C7-4613-8F73-C93B1D899778}" destId="{699E94FC-9B7C-4A84-876A-ED2F57514FDE}" srcOrd="3" destOrd="0" presId="urn:microsoft.com/office/officeart/2005/8/layout/hList7"/>
    <dgm:cxn modelId="{68A006FD-8A7D-4027-A6DC-932A58A61A99}" type="presParOf" srcId="{FAC07ABF-39F6-4947-AD14-5BB55BFB7304}" destId="{4922E412-B159-4347-9030-F346C029CB1D}" srcOrd="5" destOrd="0" presId="urn:microsoft.com/office/officeart/2005/8/layout/hList7"/>
    <dgm:cxn modelId="{45091E09-EB89-41FA-B31D-A2E757578B96}" type="presParOf" srcId="{FAC07ABF-39F6-4947-AD14-5BB55BFB7304}" destId="{D545678B-802B-4D68-BE1F-8523B913149F}" srcOrd="6" destOrd="0" presId="urn:microsoft.com/office/officeart/2005/8/layout/hList7"/>
    <dgm:cxn modelId="{761178C9-65F0-424C-AB50-08164192F0AA}" type="presParOf" srcId="{D545678B-802B-4D68-BE1F-8523B913149F}" destId="{956CBB07-E452-47D0-B6DA-5EB852C35FA5}" srcOrd="0" destOrd="0" presId="urn:microsoft.com/office/officeart/2005/8/layout/hList7"/>
    <dgm:cxn modelId="{DC220C9D-8F99-42D2-9C29-C989010BD17A}" type="presParOf" srcId="{D545678B-802B-4D68-BE1F-8523B913149F}" destId="{0237090A-DDA1-447D-916D-005B264558DF}" srcOrd="1" destOrd="0" presId="urn:microsoft.com/office/officeart/2005/8/layout/hList7"/>
    <dgm:cxn modelId="{96E4C790-4D12-4548-BC1E-9A1CA5E02381}" type="presParOf" srcId="{D545678B-802B-4D68-BE1F-8523B913149F}" destId="{EE058597-02F0-4199-9B52-9A3FDCA2355F}" srcOrd="2" destOrd="0" presId="urn:microsoft.com/office/officeart/2005/8/layout/hList7"/>
    <dgm:cxn modelId="{226783B1-CC0A-40AE-882F-73B9F8BF3F39}" type="presParOf" srcId="{D545678B-802B-4D68-BE1F-8523B913149F}" destId="{597E7FEA-79FA-4E89-BEFD-FF6FB259FA9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FF5A6C-4019-4A54-8BA5-DA44B1D9EC65}" type="doc">
      <dgm:prSet loTypeId="urn:microsoft.com/office/officeart/2008/layout/TitledPictureBlocks" loCatId="pictur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B50E47C-7728-49CA-94D8-418DF33A35C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32E68BF-E51E-4C42-8996-7D994A344B61}" type="parTrans" cxnId="{C9927CED-13AC-4E06-A855-652DAAA251A8}">
      <dgm:prSet/>
      <dgm:spPr/>
      <dgm:t>
        <a:bodyPr/>
        <a:lstStyle/>
        <a:p>
          <a:endParaRPr lang="zh-TW" altLang="en-US"/>
        </a:p>
      </dgm:t>
    </dgm:pt>
    <dgm:pt modelId="{24D00F5F-8FC9-470D-A3D6-74D5EC2B0032}" type="sibTrans" cxnId="{C9927CED-13AC-4E06-A855-652DAAA251A8}">
      <dgm:prSet/>
      <dgm:spPr/>
      <dgm:t>
        <a:bodyPr/>
        <a:lstStyle/>
        <a:p>
          <a:endParaRPr lang="zh-TW" altLang="en-US"/>
        </a:p>
      </dgm:t>
    </dgm:pt>
    <dgm:pt modelId="{8E6C7BCC-6649-4FA2-9AF6-B02C9FC84543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2115C59-5F8D-4865-ACC9-F618F1BB4B82}" type="parTrans" cxnId="{9E26734E-6E52-4A34-8BC2-FCBFCBF38084}">
      <dgm:prSet/>
      <dgm:spPr/>
      <dgm:t>
        <a:bodyPr/>
        <a:lstStyle/>
        <a:p>
          <a:endParaRPr lang="zh-TW" altLang="en-US"/>
        </a:p>
      </dgm:t>
    </dgm:pt>
    <dgm:pt modelId="{B5733F00-986B-47C4-81F0-F9FECA4530C7}" type="sibTrans" cxnId="{9E26734E-6E52-4A34-8BC2-FCBFCBF38084}">
      <dgm:prSet/>
      <dgm:spPr/>
      <dgm:t>
        <a:bodyPr/>
        <a:lstStyle/>
        <a:p>
          <a:endParaRPr lang="zh-TW" altLang="en-US"/>
        </a:p>
      </dgm:t>
    </dgm:pt>
    <dgm:pt modelId="{1CD04427-709E-4D0E-8B2C-88ABA841F3C1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FF7C5324-59EC-4486-9EEF-32C27E050A87}" type="parTrans" cxnId="{C0E55085-432A-453D-AB71-1A4656543A47}">
      <dgm:prSet/>
      <dgm:spPr/>
      <dgm:t>
        <a:bodyPr/>
        <a:lstStyle/>
        <a:p>
          <a:endParaRPr lang="zh-TW" altLang="en-US"/>
        </a:p>
      </dgm:t>
    </dgm:pt>
    <dgm:pt modelId="{3985B23F-BFF7-4DEA-B27D-BD6572BB4274}" type="sibTrans" cxnId="{C0E55085-432A-453D-AB71-1A4656543A47}">
      <dgm:prSet/>
      <dgm:spPr/>
      <dgm:t>
        <a:bodyPr/>
        <a:lstStyle/>
        <a:p>
          <a:endParaRPr lang="zh-TW" altLang="en-US"/>
        </a:p>
      </dgm:t>
    </dgm:pt>
    <dgm:pt modelId="{9A8761FF-1072-4576-AD5A-4A583CD0C5C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FF6CA2EE-61A8-40E8-8EF9-853A16577040}" type="parTrans" cxnId="{6C80D9F8-2802-4FFF-8865-6DD26B8A6D44}">
      <dgm:prSet/>
      <dgm:spPr/>
      <dgm:t>
        <a:bodyPr/>
        <a:lstStyle/>
        <a:p>
          <a:endParaRPr lang="zh-TW" altLang="en-US"/>
        </a:p>
      </dgm:t>
    </dgm:pt>
    <dgm:pt modelId="{46F9AC3B-2CA4-49D0-AD84-86235540A774}" type="sibTrans" cxnId="{6C80D9F8-2802-4FFF-8865-6DD26B8A6D44}">
      <dgm:prSet/>
      <dgm:spPr/>
      <dgm:t>
        <a:bodyPr/>
        <a:lstStyle/>
        <a:p>
          <a:endParaRPr lang="zh-TW" altLang="en-US"/>
        </a:p>
      </dgm:t>
    </dgm:pt>
    <dgm:pt modelId="{E043CE46-A94B-481E-A524-40248CC753F9}" type="pres">
      <dgm:prSet presAssocID="{E5FF5A6C-4019-4A54-8BA5-DA44B1D9EC65}" presName="rootNode" presStyleCnt="0">
        <dgm:presLayoutVars>
          <dgm:chMax/>
          <dgm:chPref/>
          <dgm:dir/>
          <dgm:animLvl val="lvl"/>
        </dgm:presLayoutVars>
      </dgm:prSet>
      <dgm:spPr/>
    </dgm:pt>
    <dgm:pt modelId="{799F906E-ECC7-49FD-AAD4-78D77C8B1464}" type="pres">
      <dgm:prSet presAssocID="{FB50E47C-7728-49CA-94D8-418DF33A35CA}" presName="composite" presStyleCnt="0"/>
      <dgm:spPr/>
    </dgm:pt>
    <dgm:pt modelId="{2678F58B-DA3F-4B31-A185-E5FE3AB6E0C4}" type="pres">
      <dgm:prSet presAssocID="{FB50E47C-7728-49CA-94D8-418DF33A35C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3E11C0F-85B4-42CB-8142-CFD986777E43}" type="pres">
      <dgm:prSet presAssocID="{FB50E47C-7728-49CA-94D8-418DF33A35C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DFDBB33-06D2-45AC-A1FD-BB479638001B}" type="pres">
      <dgm:prSet presAssocID="{FB50E47C-7728-49CA-94D8-418DF33A35C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20C85CF8-5685-467B-8D69-132393987971}" type="pres">
      <dgm:prSet presAssocID="{24D00F5F-8FC9-470D-A3D6-74D5EC2B0032}" presName="sibTrans" presStyleCnt="0"/>
      <dgm:spPr/>
    </dgm:pt>
    <dgm:pt modelId="{9BBEB9A2-993F-49E0-A1E9-324954CC74C6}" type="pres">
      <dgm:prSet presAssocID="{1CD04427-709E-4D0E-8B2C-88ABA841F3C1}" presName="composite" presStyleCnt="0"/>
      <dgm:spPr/>
    </dgm:pt>
    <dgm:pt modelId="{04988766-1470-4E4B-B2F1-A28CA18613ED}" type="pres">
      <dgm:prSet presAssocID="{1CD04427-709E-4D0E-8B2C-88ABA841F3C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8643728B-0F9B-4A93-A5AC-027F1062E614}" type="pres">
      <dgm:prSet presAssocID="{1CD04427-709E-4D0E-8B2C-88ABA841F3C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C87F466-6ECC-4873-AD95-053BCFB995BD}" type="pres">
      <dgm:prSet presAssocID="{1CD04427-709E-4D0E-8B2C-88ABA841F3C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C0E55085-432A-453D-AB71-1A4656543A47}" srcId="{E5FF5A6C-4019-4A54-8BA5-DA44B1D9EC65}" destId="{1CD04427-709E-4D0E-8B2C-88ABA841F3C1}" srcOrd="1" destOrd="0" parTransId="{FF7C5324-59EC-4486-9EEF-32C27E050A87}" sibTransId="{3985B23F-BFF7-4DEA-B27D-BD6572BB4274}"/>
    <dgm:cxn modelId="{153D4F97-3B04-4CEA-9542-FD1D7E628287}" type="presOf" srcId="{1CD04427-709E-4D0E-8B2C-88ABA841F3C1}" destId="{04988766-1470-4E4B-B2F1-A28CA18613ED}" srcOrd="0" destOrd="0" presId="urn:microsoft.com/office/officeart/2008/layout/TitledPictureBlocks"/>
    <dgm:cxn modelId="{AE5CB737-B68F-4139-8B98-3CBA60C4B987}" type="presOf" srcId="{9A8761FF-1072-4576-AD5A-4A583CD0C5C7}" destId="{5C87F466-6ECC-4873-AD95-053BCFB995BD}" srcOrd="0" destOrd="0" presId="urn:microsoft.com/office/officeart/2008/layout/TitledPictureBlocks"/>
    <dgm:cxn modelId="{C9927CED-13AC-4E06-A855-652DAAA251A8}" srcId="{E5FF5A6C-4019-4A54-8BA5-DA44B1D9EC65}" destId="{FB50E47C-7728-49CA-94D8-418DF33A35CA}" srcOrd="0" destOrd="0" parTransId="{532E68BF-E51E-4C42-8996-7D994A344B61}" sibTransId="{24D00F5F-8FC9-470D-A3D6-74D5EC2B0032}"/>
    <dgm:cxn modelId="{68C3A624-B475-4C6A-9F46-868AFE745C77}" type="presOf" srcId="{FB50E47C-7728-49CA-94D8-418DF33A35CA}" destId="{2678F58B-DA3F-4B31-A185-E5FE3AB6E0C4}" srcOrd="0" destOrd="0" presId="urn:microsoft.com/office/officeart/2008/layout/TitledPictureBlocks"/>
    <dgm:cxn modelId="{9E26734E-6E52-4A34-8BC2-FCBFCBF38084}" srcId="{FB50E47C-7728-49CA-94D8-418DF33A35CA}" destId="{8E6C7BCC-6649-4FA2-9AF6-B02C9FC84543}" srcOrd="0" destOrd="0" parTransId="{F2115C59-5F8D-4865-ACC9-F618F1BB4B82}" sibTransId="{B5733F00-986B-47C4-81F0-F9FECA4530C7}"/>
    <dgm:cxn modelId="{968F6CDD-8496-41FF-9D5B-32EDDB886D67}" type="presOf" srcId="{E5FF5A6C-4019-4A54-8BA5-DA44B1D9EC65}" destId="{E043CE46-A94B-481E-A524-40248CC753F9}" srcOrd="0" destOrd="0" presId="urn:microsoft.com/office/officeart/2008/layout/TitledPictureBlocks"/>
    <dgm:cxn modelId="{DE44E4FC-A877-43E8-8899-9E486B4F42A4}" type="presOf" srcId="{8E6C7BCC-6649-4FA2-9AF6-B02C9FC84543}" destId="{FDFDBB33-06D2-45AC-A1FD-BB479638001B}" srcOrd="0" destOrd="0" presId="urn:microsoft.com/office/officeart/2008/layout/TitledPictureBlocks"/>
    <dgm:cxn modelId="{6C80D9F8-2802-4FFF-8865-6DD26B8A6D44}" srcId="{1CD04427-709E-4D0E-8B2C-88ABA841F3C1}" destId="{9A8761FF-1072-4576-AD5A-4A583CD0C5C7}" srcOrd="0" destOrd="0" parTransId="{FF6CA2EE-61A8-40E8-8EF9-853A16577040}" sibTransId="{46F9AC3B-2CA4-49D0-AD84-86235540A774}"/>
    <dgm:cxn modelId="{B2A6295E-CB8A-4955-A06F-E3179369014C}" type="presParOf" srcId="{E043CE46-A94B-481E-A524-40248CC753F9}" destId="{799F906E-ECC7-49FD-AAD4-78D77C8B1464}" srcOrd="0" destOrd="0" presId="urn:microsoft.com/office/officeart/2008/layout/TitledPictureBlocks"/>
    <dgm:cxn modelId="{618EA184-ECC8-442E-BA5F-3FC1C2AE7785}" type="presParOf" srcId="{799F906E-ECC7-49FD-AAD4-78D77C8B1464}" destId="{2678F58B-DA3F-4B31-A185-E5FE3AB6E0C4}" srcOrd="0" destOrd="0" presId="urn:microsoft.com/office/officeart/2008/layout/TitledPictureBlocks"/>
    <dgm:cxn modelId="{8C563FE7-C16E-491F-9067-97DB8E1631D7}" type="presParOf" srcId="{799F906E-ECC7-49FD-AAD4-78D77C8B1464}" destId="{B3E11C0F-85B4-42CB-8142-CFD986777E43}" srcOrd="1" destOrd="0" presId="urn:microsoft.com/office/officeart/2008/layout/TitledPictureBlocks"/>
    <dgm:cxn modelId="{C6CFB25E-DF1E-48FE-B208-A3F8CCF4D8CA}" type="presParOf" srcId="{799F906E-ECC7-49FD-AAD4-78D77C8B1464}" destId="{FDFDBB33-06D2-45AC-A1FD-BB479638001B}" srcOrd="2" destOrd="0" presId="urn:microsoft.com/office/officeart/2008/layout/TitledPictureBlocks"/>
    <dgm:cxn modelId="{E15570BE-7457-4CCB-9E8E-D92E9C79235B}" type="presParOf" srcId="{E043CE46-A94B-481E-A524-40248CC753F9}" destId="{20C85CF8-5685-467B-8D69-132393987971}" srcOrd="1" destOrd="0" presId="urn:microsoft.com/office/officeart/2008/layout/TitledPictureBlocks"/>
    <dgm:cxn modelId="{3F18AA08-68BF-4259-BDC3-B7AB1051B983}" type="presParOf" srcId="{E043CE46-A94B-481E-A524-40248CC753F9}" destId="{9BBEB9A2-993F-49E0-A1E9-324954CC74C6}" srcOrd="2" destOrd="0" presId="urn:microsoft.com/office/officeart/2008/layout/TitledPictureBlocks"/>
    <dgm:cxn modelId="{59FBE294-819B-40A5-AA86-DAE5747522E4}" type="presParOf" srcId="{9BBEB9A2-993F-49E0-A1E9-324954CC74C6}" destId="{04988766-1470-4E4B-B2F1-A28CA18613ED}" srcOrd="0" destOrd="0" presId="urn:microsoft.com/office/officeart/2008/layout/TitledPictureBlocks"/>
    <dgm:cxn modelId="{B00CF4A5-C381-4790-9D59-CB755089053D}" type="presParOf" srcId="{9BBEB9A2-993F-49E0-A1E9-324954CC74C6}" destId="{8643728B-0F9B-4A93-A5AC-027F1062E614}" srcOrd="1" destOrd="0" presId="urn:microsoft.com/office/officeart/2008/layout/TitledPictureBlocks"/>
    <dgm:cxn modelId="{5A558C8E-D952-4CBF-A3D9-536D97F3FEE8}" type="presParOf" srcId="{9BBEB9A2-993F-49E0-A1E9-324954CC74C6}" destId="{5C87F466-6ECC-4873-AD95-053BCFB995BD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40CE84-6593-4615-A6C3-E78483A699FC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FDCB3DB-7CA0-49CA-8DEE-932EBABD6BEA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39A2AD57-78D4-4E59-B899-3FD45AFDE8F7}" type="parTrans" cxnId="{D73CB152-922F-4AA6-B261-D6C7B9FB0FC0}">
      <dgm:prSet/>
      <dgm:spPr/>
      <dgm:t>
        <a:bodyPr/>
        <a:lstStyle/>
        <a:p>
          <a:endParaRPr lang="zh-TW" altLang="en-US"/>
        </a:p>
      </dgm:t>
    </dgm:pt>
    <dgm:pt modelId="{5386CA6F-C396-4937-A272-F00D8786AAE1}" type="sibTrans" cxnId="{D73CB152-922F-4AA6-B261-D6C7B9FB0FC0}">
      <dgm:prSet/>
      <dgm:spPr/>
      <dgm:t>
        <a:bodyPr/>
        <a:lstStyle/>
        <a:p>
          <a:endParaRPr lang="zh-TW" altLang="en-US"/>
        </a:p>
      </dgm:t>
    </dgm:pt>
    <dgm:pt modelId="{212CA046-5531-4326-97DA-9F8C7A0D553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732F134-6765-42A5-8F67-3B2AEEADC7A4}" type="parTrans" cxnId="{45791E92-5E93-48A0-8026-721D9E2CC1EC}">
      <dgm:prSet/>
      <dgm:spPr/>
      <dgm:t>
        <a:bodyPr/>
        <a:lstStyle/>
        <a:p>
          <a:endParaRPr lang="zh-TW" altLang="en-US"/>
        </a:p>
      </dgm:t>
    </dgm:pt>
    <dgm:pt modelId="{3A01D6D8-B5EC-4862-A557-81FDACE2B8F1}" type="sibTrans" cxnId="{45791E92-5E93-48A0-8026-721D9E2CC1EC}">
      <dgm:prSet/>
      <dgm:spPr/>
      <dgm:t>
        <a:bodyPr/>
        <a:lstStyle/>
        <a:p>
          <a:endParaRPr lang="zh-TW" altLang="en-US"/>
        </a:p>
      </dgm:t>
    </dgm:pt>
    <dgm:pt modelId="{94C3575E-78DD-4C64-8225-E5A7F35F150A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892FEF58-AC7B-48E0-9944-9A802D83E790}" type="parTrans" cxnId="{6F046468-4AB5-41E7-95FA-926F110A2EC0}">
      <dgm:prSet/>
      <dgm:spPr/>
      <dgm:t>
        <a:bodyPr/>
        <a:lstStyle/>
        <a:p>
          <a:endParaRPr lang="zh-TW" altLang="en-US"/>
        </a:p>
      </dgm:t>
    </dgm:pt>
    <dgm:pt modelId="{94175EDC-B314-415D-B586-452681F43CE9}" type="sibTrans" cxnId="{6F046468-4AB5-41E7-95FA-926F110A2EC0}">
      <dgm:prSet/>
      <dgm:spPr/>
      <dgm:t>
        <a:bodyPr/>
        <a:lstStyle/>
        <a:p>
          <a:endParaRPr lang="zh-TW" altLang="en-US"/>
        </a:p>
      </dgm:t>
    </dgm:pt>
    <dgm:pt modelId="{5FCEC1E8-EC27-4816-9F30-1CA16246BCF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F88BC7D2-374E-4040-8B39-305C477E2782}" type="parTrans" cxnId="{38FBAFF4-1C59-4239-981A-DF96647A83A9}">
      <dgm:prSet/>
      <dgm:spPr/>
      <dgm:t>
        <a:bodyPr/>
        <a:lstStyle/>
        <a:p>
          <a:endParaRPr lang="zh-TW" altLang="en-US"/>
        </a:p>
      </dgm:t>
    </dgm:pt>
    <dgm:pt modelId="{AA1F5BE7-BE0B-451D-841C-6E3ECD01785F}" type="sibTrans" cxnId="{38FBAFF4-1C59-4239-981A-DF96647A83A9}">
      <dgm:prSet/>
      <dgm:spPr/>
      <dgm:t>
        <a:bodyPr/>
        <a:lstStyle/>
        <a:p>
          <a:endParaRPr lang="zh-TW" altLang="en-US"/>
        </a:p>
      </dgm:t>
    </dgm:pt>
    <dgm:pt modelId="{6ADA8568-321D-4158-8BDB-52E3331886E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C59520B3-90F4-483F-AF9C-017EF15BC8CA}" type="parTrans" cxnId="{7AEA41C3-E4CB-490E-AA16-1C2BB8E4C7FA}">
      <dgm:prSet/>
      <dgm:spPr/>
      <dgm:t>
        <a:bodyPr/>
        <a:lstStyle/>
        <a:p>
          <a:endParaRPr lang="zh-TW" altLang="en-US"/>
        </a:p>
      </dgm:t>
    </dgm:pt>
    <dgm:pt modelId="{9825DC51-8609-4C0D-971A-5526FF90EF45}" type="sibTrans" cxnId="{7AEA41C3-E4CB-490E-AA16-1C2BB8E4C7FA}">
      <dgm:prSet/>
      <dgm:spPr/>
      <dgm:t>
        <a:bodyPr/>
        <a:lstStyle/>
        <a:p>
          <a:endParaRPr lang="zh-TW" altLang="en-US"/>
        </a:p>
      </dgm:t>
    </dgm:pt>
    <dgm:pt modelId="{D3817276-E967-4A9B-8E3F-01E499AD9BD4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F6E2FEF6-B42B-4A9C-9C23-188A9FEF78E7}" type="parTrans" cxnId="{CA963970-3080-4410-BEBD-190ED06D7A4B}">
      <dgm:prSet/>
      <dgm:spPr/>
      <dgm:t>
        <a:bodyPr/>
        <a:lstStyle/>
        <a:p>
          <a:endParaRPr lang="zh-TW" altLang="en-US"/>
        </a:p>
      </dgm:t>
    </dgm:pt>
    <dgm:pt modelId="{8FF7271D-3524-4658-B34C-FBB1C12EB116}" type="sibTrans" cxnId="{CA963970-3080-4410-BEBD-190ED06D7A4B}">
      <dgm:prSet/>
      <dgm:spPr/>
      <dgm:t>
        <a:bodyPr/>
        <a:lstStyle/>
        <a:p>
          <a:endParaRPr lang="zh-TW" altLang="en-US"/>
        </a:p>
      </dgm:t>
    </dgm:pt>
    <dgm:pt modelId="{DB569AD9-F9E2-41E8-A18F-61288246C58E}" type="pres">
      <dgm:prSet presAssocID="{9A40CE84-6593-4615-A6C3-E78483A699F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6F6A584-1E0D-40C0-942E-0C95D1EBB443}" type="pres">
      <dgm:prSet presAssocID="{9A40CE84-6593-4615-A6C3-E78483A699FC}" presName="cycle" presStyleCnt="0"/>
      <dgm:spPr/>
    </dgm:pt>
    <dgm:pt modelId="{0FDD0434-E4D0-42EC-8E16-E0312338F510}" type="pres">
      <dgm:prSet presAssocID="{9A40CE84-6593-4615-A6C3-E78483A699FC}" presName="centerShape" presStyleCnt="0"/>
      <dgm:spPr/>
    </dgm:pt>
    <dgm:pt modelId="{7F14F649-6B53-4B91-8148-439F0B36641F}" type="pres">
      <dgm:prSet presAssocID="{9A40CE84-6593-4615-A6C3-E78483A699FC}" presName="connSite" presStyleLbl="node1" presStyleIdx="0" presStyleCnt="3"/>
      <dgm:spPr/>
    </dgm:pt>
    <dgm:pt modelId="{BC192330-7E13-4955-814A-E8AF6338DDF8}" type="pres">
      <dgm:prSet presAssocID="{9A40CE84-6593-4615-A6C3-E78483A699FC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874AEBF-1C2D-49BC-99BB-405AD69D0F67}" type="pres">
      <dgm:prSet presAssocID="{39A2AD57-78D4-4E59-B899-3FD45AFDE8F7}" presName="Name25" presStyleLbl="parChTrans1D1" presStyleIdx="0" presStyleCnt="2"/>
      <dgm:spPr/>
    </dgm:pt>
    <dgm:pt modelId="{C0CEA0A8-C193-42DC-A554-BD3ECCD671FA}" type="pres">
      <dgm:prSet presAssocID="{EFDCB3DB-7CA0-49CA-8DEE-932EBABD6BEA}" presName="node" presStyleCnt="0"/>
      <dgm:spPr/>
    </dgm:pt>
    <dgm:pt modelId="{B1731007-98B6-4D82-AA77-81A75F290C4F}" type="pres">
      <dgm:prSet presAssocID="{EFDCB3DB-7CA0-49CA-8DEE-932EBABD6BE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F4D44D94-4137-44AE-94C8-76815AA57D29}" type="pres">
      <dgm:prSet presAssocID="{EFDCB3DB-7CA0-49CA-8DEE-932EBABD6BEA}" presName="childNode" presStyleLbl="revTx" presStyleIdx="0" presStyleCnt="2">
        <dgm:presLayoutVars>
          <dgm:bulletEnabled val="1"/>
        </dgm:presLayoutVars>
      </dgm:prSet>
      <dgm:spPr/>
    </dgm:pt>
    <dgm:pt modelId="{EF6A31FD-AB05-4A47-8650-581D0EDB657D}" type="pres">
      <dgm:prSet presAssocID="{F88BC7D2-374E-4040-8B39-305C477E2782}" presName="Name25" presStyleLbl="parChTrans1D1" presStyleIdx="1" presStyleCnt="2"/>
      <dgm:spPr/>
    </dgm:pt>
    <dgm:pt modelId="{033566A4-A391-49C2-A421-36771441A60F}" type="pres">
      <dgm:prSet presAssocID="{5FCEC1E8-EC27-4816-9F30-1CA16246BCFC}" presName="node" presStyleCnt="0"/>
      <dgm:spPr/>
    </dgm:pt>
    <dgm:pt modelId="{96E44C6D-744B-468E-80A6-741A3A9B3387}" type="pres">
      <dgm:prSet presAssocID="{5FCEC1E8-EC27-4816-9F30-1CA16246BCFC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F6BEFC66-ED0B-4859-BEB5-F1F80D7847C5}" type="pres">
      <dgm:prSet presAssocID="{5FCEC1E8-EC27-4816-9F30-1CA16246BCFC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F1F54EAD-8A2A-4205-AFB1-19667594F3BD}" type="presOf" srcId="{39A2AD57-78D4-4E59-B899-3FD45AFDE8F7}" destId="{5874AEBF-1C2D-49BC-99BB-405AD69D0F67}" srcOrd="0" destOrd="0" presId="urn:microsoft.com/office/officeart/2005/8/layout/radial2"/>
    <dgm:cxn modelId="{32483682-C17F-40D5-8DCA-B28051C6BCD6}" type="presOf" srcId="{EFDCB3DB-7CA0-49CA-8DEE-932EBABD6BEA}" destId="{B1731007-98B6-4D82-AA77-81A75F290C4F}" srcOrd="0" destOrd="0" presId="urn:microsoft.com/office/officeart/2005/8/layout/radial2"/>
    <dgm:cxn modelId="{F253F2E6-DBFD-47E6-A6AF-19CDD6D504AB}" type="presOf" srcId="{212CA046-5531-4326-97DA-9F8C7A0D553B}" destId="{F4D44D94-4137-44AE-94C8-76815AA57D29}" srcOrd="0" destOrd="0" presId="urn:microsoft.com/office/officeart/2005/8/layout/radial2"/>
    <dgm:cxn modelId="{CA963970-3080-4410-BEBD-190ED06D7A4B}" srcId="{5FCEC1E8-EC27-4816-9F30-1CA16246BCFC}" destId="{D3817276-E967-4A9B-8E3F-01E499AD9BD4}" srcOrd="1" destOrd="0" parTransId="{F6E2FEF6-B42B-4A9C-9C23-188A9FEF78E7}" sibTransId="{8FF7271D-3524-4658-B34C-FBB1C12EB116}"/>
    <dgm:cxn modelId="{83063808-6B32-49A3-B611-A98A2C6D61D1}" type="presOf" srcId="{D3817276-E967-4A9B-8E3F-01E499AD9BD4}" destId="{F6BEFC66-ED0B-4859-BEB5-F1F80D7847C5}" srcOrd="0" destOrd="1" presId="urn:microsoft.com/office/officeart/2005/8/layout/radial2"/>
    <dgm:cxn modelId="{C09D307D-DD7A-4390-A7BD-82BC3B26797B}" type="presOf" srcId="{F88BC7D2-374E-4040-8B39-305C477E2782}" destId="{EF6A31FD-AB05-4A47-8650-581D0EDB657D}" srcOrd="0" destOrd="0" presId="urn:microsoft.com/office/officeart/2005/8/layout/radial2"/>
    <dgm:cxn modelId="{D73CB152-922F-4AA6-B261-D6C7B9FB0FC0}" srcId="{9A40CE84-6593-4615-A6C3-E78483A699FC}" destId="{EFDCB3DB-7CA0-49CA-8DEE-932EBABD6BEA}" srcOrd="0" destOrd="0" parTransId="{39A2AD57-78D4-4E59-B899-3FD45AFDE8F7}" sibTransId="{5386CA6F-C396-4937-A272-F00D8786AAE1}"/>
    <dgm:cxn modelId="{612DB44B-9E61-44D4-8332-658AE03D66E1}" type="presOf" srcId="{6ADA8568-321D-4158-8BDB-52E3331886E8}" destId="{F6BEFC66-ED0B-4859-BEB5-F1F80D7847C5}" srcOrd="0" destOrd="0" presId="urn:microsoft.com/office/officeart/2005/8/layout/radial2"/>
    <dgm:cxn modelId="{38FBAFF4-1C59-4239-981A-DF96647A83A9}" srcId="{9A40CE84-6593-4615-A6C3-E78483A699FC}" destId="{5FCEC1E8-EC27-4816-9F30-1CA16246BCFC}" srcOrd="1" destOrd="0" parTransId="{F88BC7D2-374E-4040-8B39-305C477E2782}" sibTransId="{AA1F5BE7-BE0B-451D-841C-6E3ECD01785F}"/>
    <dgm:cxn modelId="{45791E92-5E93-48A0-8026-721D9E2CC1EC}" srcId="{EFDCB3DB-7CA0-49CA-8DEE-932EBABD6BEA}" destId="{212CA046-5531-4326-97DA-9F8C7A0D553B}" srcOrd="0" destOrd="0" parTransId="{D732F134-6765-42A5-8F67-3B2AEEADC7A4}" sibTransId="{3A01D6D8-B5EC-4862-A557-81FDACE2B8F1}"/>
    <dgm:cxn modelId="{61473C27-EBEB-4C39-8E4F-939543DD4627}" type="presOf" srcId="{9A40CE84-6593-4615-A6C3-E78483A699FC}" destId="{DB569AD9-F9E2-41E8-A18F-61288246C58E}" srcOrd="0" destOrd="0" presId="urn:microsoft.com/office/officeart/2005/8/layout/radial2"/>
    <dgm:cxn modelId="{6F046468-4AB5-41E7-95FA-926F110A2EC0}" srcId="{EFDCB3DB-7CA0-49CA-8DEE-932EBABD6BEA}" destId="{94C3575E-78DD-4C64-8225-E5A7F35F150A}" srcOrd="1" destOrd="0" parTransId="{892FEF58-AC7B-48E0-9944-9A802D83E790}" sibTransId="{94175EDC-B314-415D-B586-452681F43CE9}"/>
    <dgm:cxn modelId="{7AEA41C3-E4CB-490E-AA16-1C2BB8E4C7FA}" srcId="{5FCEC1E8-EC27-4816-9F30-1CA16246BCFC}" destId="{6ADA8568-321D-4158-8BDB-52E3331886E8}" srcOrd="0" destOrd="0" parTransId="{C59520B3-90F4-483F-AF9C-017EF15BC8CA}" sibTransId="{9825DC51-8609-4C0D-971A-5526FF90EF45}"/>
    <dgm:cxn modelId="{438A5982-60D1-49A5-A3CD-D837CB0F7799}" type="presOf" srcId="{94C3575E-78DD-4C64-8225-E5A7F35F150A}" destId="{F4D44D94-4137-44AE-94C8-76815AA57D29}" srcOrd="0" destOrd="1" presId="urn:microsoft.com/office/officeart/2005/8/layout/radial2"/>
    <dgm:cxn modelId="{B98C6832-4BF2-4D1B-9F99-31598A0E5535}" type="presOf" srcId="{5FCEC1E8-EC27-4816-9F30-1CA16246BCFC}" destId="{96E44C6D-744B-468E-80A6-741A3A9B3387}" srcOrd="0" destOrd="0" presId="urn:microsoft.com/office/officeart/2005/8/layout/radial2"/>
    <dgm:cxn modelId="{620AE7A5-0639-4B35-AF08-784E95A1FEB5}" type="presParOf" srcId="{DB569AD9-F9E2-41E8-A18F-61288246C58E}" destId="{C6F6A584-1E0D-40C0-942E-0C95D1EBB443}" srcOrd="0" destOrd="0" presId="urn:microsoft.com/office/officeart/2005/8/layout/radial2"/>
    <dgm:cxn modelId="{121B74F9-4797-4291-A330-9EBE13C0FC2D}" type="presParOf" srcId="{C6F6A584-1E0D-40C0-942E-0C95D1EBB443}" destId="{0FDD0434-E4D0-42EC-8E16-E0312338F510}" srcOrd="0" destOrd="0" presId="urn:microsoft.com/office/officeart/2005/8/layout/radial2"/>
    <dgm:cxn modelId="{1B9D25A3-5231-40EF-B691-54E790C5C84F}" type="presParOf" srcId="{0FDD0434-E4D0-42EC-8E16-E0312338F510}" destId="{7F14F649-6B53-4B91-8148-439F0B36641F}" srcOrd="0" destOrd="0" presId="urn:microsoft.com/office/officeart/2005/8/layout/radial2"/>
    <dgm:cxn modelId="{6D9EBA5C-5432-4848-A666-345A223F7EFF}" type="presParOf" srcId="{0FDD0434-E4D0-42EC-8E16-E0312338F510}" destId="{BC192330-7E13-4955-814A-E8AF6338DDF8}" srcOrd="1" destOrd="0" presId="urn:microsoft.com/office/officeart/2005/8/layout/radial2"/>
    <dgm:cxn modelId="{D4D47966-B696-4FDF-ABF4-B0697AD5D685}" type="presParOf" srcId="{C6F6A584-1E0D-40C0-942E-0C95D1EBB443}" destId="{5874AEBF-1C2D-49BC-99BB-405AD69D0F67}" srcOrd="1" destOrd="0" presId="urn:microsoft.com/office/officeart/2005/8/layout/radial2"/>
    <dgm:cxn modelId="{244B00C2-A487-4669-AD23-2940DAF90286}" type="presParOf" srcId="{C6F6A584-1E0D-40C0-942E-0C95D1EBB443}" destId="{C0CEA0A8-C193-42DC-A554-BD3ECCD671FA}" srcOrd="2" destOrd="0" presId="urn:microsoft.com/office/officeart/2005/8/layout/radial2"/>
    <dgm:cxn modelId="{2E762797-CCE3-40EE-B2DE-29D661A788C1}" type="presParOf" srcId="{C0CEA0A8-C193-42DC-A554-BD3ECCD671FA}" destId="{B1731007-98B6-4D82-AA77-81A75F290C4F}" srcOrd="0" destOrd="0" presId="urn:microsoft.com/office/officeart/2005/8/layout/radial2"/>
    <dgm:cxn modelId="{51ED6A77-4575-4B96-8935-28A34ED24817}" type="presParOf" srcId="{C0CEA0A8-C193-42DC-A554-BD3ECCD671FA}" destId="{F4D44D94-4137-44AE-94C8-76815AA57D29}" srcOrd="1" destOrd="0" presId="urn:microsoft.com/office/officeart/2005/8/layout/radial2"/>
    <dgm:cxn modelId="{B5908C80-64BB-41CA-93D7-F523E981AF55}" type="presParOf" srcId="{C6F6A584-1E0D-40C0-942E-0C95D1EBB443}" destId="{EF6A31FD-AB05-4A47-8650-581D0EDB657D}" srcOrd="3" destOrd="0" presId="urn:microsoft.com/office/officeart/2005/8/layout/radial2"/>
    <dgm:cxn modelId="{BD5DF93C-875D-4F24-8092-6A5B88F3F44B}" type="presParOf" srcId="{C6F6A584-1E0D-40C0-942E-0C95D1EBB443}" destId="{033566A4-A391-49C2-A421-36771441A60F}" srcOrd="4" destOrd="0" presId="urn:microsoft.com/office/officeart/2005/8/layout/radial2"/>
    <dgm:cxn modelId="{DC1169B4-B150-4454-AC40-05100C74A721}" type="presParOf" srcId="{033566A4-A391-49C2-A421-36771441A60F}" destId="{96E44C6D-744B-468E-80A6-741A3A9B3387}" srcOrd="0" destOrd="0" presId="urn:microsoft.com/office/officeart/2005/8/layout/radial2"/>
    <dgm:cxn modelId="{EFD705E9-DFA0-414C-9385-1006F0144D8E}" type="presParOf" srcId="{033566A4-A391-49C2-A421-36771441A60F}" destId="{F6BEFC66-ED0B-4859-BEB5-F1F80D7847C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0A9AB-5D4C-4074-9BB0-D46C99A6F83C}">
      <dsp:nvSpPr>
        <dsp:cNvPr id="0" name=""/>
        <dsp:cNvSpPr/>
      </dsp:nvSpPr>
      <dsp:spPr>
        <a:xfrm>
          <a:off x="1934" y="0"/>
          <a:ext cx="2027522" cy="4929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34" y="1971764"/>
        <a:ext cx="2027522" cy="1971764"/>
      </dsp:txXfrm>
    </dsp:sp>
    <dsp:sp modelId="{1C266CBF-E570-4187-B576-7DFC846E5243}">
      <dsp:nvSpPr>
        <dsp:cNvPr id="0" name=""/>
        <dsp:cNvSpPr/>
      </dsp:nvSpPr>
      <dsp:spPr>
        <a:xfrm>
          <a:off x="194948" y="295764"/>
          <a:ext cx="1641493" cy="164149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B4378CF-C692-4006-BB05-83FE371FA3AF}">
      <dsp:nvSpPr>
        <dsp:cNvPr id="0" name=""/>
        <dsp:cNvSpPr/>
      </dsp:nvSpPr>
      <dsp:spPr>
        <a:xfrm>
          <a:off x="2090282" y="0"/>
          <a:ext cx="2027522" cy="4929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90282" y="1971764"/>
        <a:ext cx="2027522" cy="1971764"/>
      </dsp:txXfrm>
    </dsp:sp>
    <dsp:sp modelId="{D6375E4D-2241-42EA-91E5-807DB7A5B73B}">
      <dsp:nvSpPr>
        <dsp:cNvPr id="0" name=""/>
        <dsp:cNvSpPr/>
      </dsp:nvSpPr>
      <dsp:spPr>
        <a:xfrm>
          <a:off x="2283296" y="295764"/>
          <a:ext cx="1641493" cy="164149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9575F0D-4FEF-4751-9278-29B3658947C8}">
      <dsp:nvSpPr>
        <dsp:cNvPr id="0" name=""/>
        <dsp:cNvSpPr/>
      </dsp:nvSpPr>
      <dsp:spPr>
        <a:xfrm>
          <a:off x="4178630" y="0"/>
          <a:ext cx="2027522" cy="4929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78630" y="1971764"/>
        <a:ext cx="2027522" cy="1971764"/>
      </dsp:txXfrm>
    </dsp:sp>
    <dsp:sp modelId="{699E94FC-9B7C-4A84-876A-ED2F57514FDE}">
      <dsp:nvSpPr>
        <dsp:cNvPr id="0" name=""/>
        <dsp:cNvSpPr/>
      </dsp:nvSpPr>
      <dsp:spPr>
        <a:xfrm>
          <a:off x="4371645" y="295764"/>
          <a:ext cx="1641493" cy="1641493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56CBB07-E452-47D0-B6DA-5EB852C35FA5}">
      <dsp:nvSpPr>
        <dsp:cNvPr id="0" name=""/>
        <dsp:cNvSpPr/>
      </dsp:nvSpPr>
      <dsp:spPr>
        <a:xfrm>
          <a:off x="6268913" y="0"/>
          <a:ext cx="2027522" cy="4929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68913" y="1971764"/>
        <a:ext cx="2027522" cy="1971764"/>
      </dsp:txXfrm>
    </dsp:sp>
    <dsp:sp modelId="{597E7FEA-79FA-4E89-BEFD-FF6FB259FA9C}">
      <dsp:nvSpPr>
        <dsp:cNvPr id="0" name=""/>
        <dsp:cNvSpPr/>
      </dsp:nvSpPr>
      <dsp:spPr>
        <a:xfrm>
          <a:off x="6459993" y="295764"/>
          <a:ext cx="1641493" cy="1641493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A2E614D-538F-4E71-994E-02F7F9026F24}">
      <dsp:nvSpPr>
        <dsp:cNvPr id="0" name=""/>
        <dsp:cNvSpPr/>
      </dsp:nvSpPr>
      <dsp:spPr>
        <a:xfrm>
          <a:off x="331857" y="3943528"/>
          <a:ext cx="7632721" cy="739411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11C0F-85B4-42CB-8142-CFD986777E4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DFDBB33-06D2-45AC-A1FD-BB479638001B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2678F58B-DA3F-4B31-A185-E5FE3AB6E0C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8643728B-0F9B-4A93-A5AC-027F1062E61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C87F466-6ECC-4873-AD95-053BCFB995BD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04988766-1470-4E4B-B2F1-A28CA18613E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6A31FD-AB05-4A47-8650-581D0EDB657D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4AEBF-1C2D-49BC-99BB-405AD69D0F67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192330-7E13-4955-814A-E8AF6338DDF8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731007-98B6-4D82-AA77-81A75F290C4F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F4D44D94-4137-44AE-94C8-76815AA57D29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96E44C6D-744B-468E-80A6-741A3A9B3387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F6BEFC66-ED0B-4859-BEB5-F1F80D7847C5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87754-2962-4F97-8D9F-79B38AF3BF86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7E42A-FEFD-4F49-99DC-BB4535CA86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74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7E42A-FEFD-4F49-99DC-BB4535CA864E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896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C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rgbClr val="73A3E6"/>
            </a:gs>
            <a:gs pos="78000">
              <a:srgbClr val="E696D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以編按一下輯</a:t>
            </a:r>
            <a:r>
              <a:rPr lang="zh-TW" altLang="en-US" dirty="0"/>
              <a:t>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B81E1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rgbClr val="00B0F0"/>
            </a:gs>
            <a:gs pos="57000">
              <a:srgbClr val="E696D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FA7FFD"/>
                </a:solidFill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1052736"/>
            <a:ext cx="6296744" cy="1944216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100599"/>
            <a:ext cx="5763060" cy="423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1000">
              <a:srgbClr val="00B0F0"/>
            </a:gs>
            <a:gs pos="58000">
              <a:srgbClr val="E696D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9704961"/>
              </p:ext>
            </p:extLst>
          </p:nvPr>
        </p:nvGraphicFramePr>
        <p:xfrm>
          <a:off x="457200" y="1556792"/>
          <a:ext cx="8296436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00B0F0"/>
            </a:gs>
            <a:gs pos="56000">
              <a:srgbClr val="E696D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51825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rgbClr val="00B0F0"/>
            </a:gs>
            <a:gs pos="52000">
              <a:srgbClr val="E696D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1119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111</Words>
  <Application>Microsoft Office PowerPoint</Application>
  <PresentationFormat>如螢幕大小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2022-11-28T06:57:23Z</dcterms:modified>
</cp:coreProperties>
</file>