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2EEB"/>
    <a:srgbClr val="06FAAE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>
        <p:scale>
          <a:sx n="100" d="100"/>
          <a:sy n="100" d="100"/>
        </p:scale>
        <p:origin x="37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20C25-ACCE-40EE-962A-2AEF90BAD82B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28F6AEF-EE6D-4C9C-9036-36A688A446C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4E02EB44-28A9-44A8-8883-640DB2B4C350}" type="parTrans" cxnId="{0292ECD7-00F1-4E52-99C8-B130291359E7}">
      <dgm:prSet/>
      <dgm:spPr/>
      <dgm:t>
        <a:bodyPr/>
        <a:lstStyle/>
        <a:p>
          <a:endParaRPr lang="zh-TW" altLang="en-US"/>
        </a:p>
      </dgm:t>
    </dgm:pt>
    <dgm:pt modelId="{90E88EF3-0297-4BE4-BE9F-DAFC450CF723}" type="sibTrans" cxnId="{0292ECD7-00F1-4E52-99C8-B130291359E7}">
      <dgm:prSet/>
      <dgm:spPr/>
      <dgm:t>
        <a:bodyPr/>
        <a:lstStyle/>
        <a:p>
          <a:endParaRPr lang="zh-TW" altLang="en-US"/>
        </a:p>
      </dgm:t>
    </dgm:pt>
    <dgm:pt modelId="{2D4490AC-738C-462E-A0A1-97DD255F4ED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5B3FBE0-D61E-499E-9FB3-F1DDF6D75FE9}" type="parTrans" cxnId="{7C2AD464-F09D-49B5-AC84-B8ABF397A0FE}">
      <dgm:prSet/>
      <dgm:spPr/>
      <dgm:t>
        <a:bodyPr/>
        <a:lstStyle/>
        <a:p>
          <a:endParaRPr lang="zh-TW" altLang="en-US"/>
        </a:p>
      </dgm:t>
    </dgm:pt>
    <dgm:pt modelId="{FB49E842-5D70-4D04-A04C-91DE17C2BF71}" type="sibTrans" cxnId="{7C2AD464-F09D-49B5-AC84-B8ABF397A0FE}">
      <dgm:prSet/>
      <dgm:spPr/>
      <dgm:t>
        <a:bodyPr/>
        <a:lstStyle/>
        <a:p>
          <a:endParaRPr lang="zh-TW" altLang="en-US"/>
        </a:p>
      </dgm:t>
    </dgm:pt>
    <dgm:pt modelId="{FFB8A325-DA25-40D6-988C-4D8EFAB5848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AF58CA3-8700-4E70-BC9A-D6C394741229}" type="parTrans" cxnId="{AD165639-E7AF-4FBA-883D-9D0C0871CF66}">
      <dgm:prSet/>
      <dgm:spPr/>
      <dgm:t>
        <a:bodyPr/>
        <a:lstStyle/>
        <a:p>
          <a:endParaRPr lang="zh-TW" altLang="en-US"/>
        </a:p>
      </dgm:t>
    </dgm:pt>
    <dgm:pt modelId="{5734E8F8-25B9-4A7B-A3B3-E964B14A88E7}" type="sibTrans" cxnId="{AD165639-E7AF-4FBA-883D-9D0C0871CF66}">
      <dgm:prSet/>
      <dgm:spPr/>
      <dgm:t>
        <a:bodyPr/>
        <a:lstStyle/>
        <a:p>
          <a:endParaRPr lang="zh-TW" altLang="en-US"/>
        </a:p>
      </dgm:t>
    </dgm:pt>
    <dgm:pt modelId="{2BC9BDBF-EFDE-4692-B55C-E19C7102154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F5801F7-D208-43B4-9921-43F74342AF13}" type="parTrans" cxnId="{6D8E2402-7047-40D0-86D9-CD0E022617AA}">
      <dgm:prSet/>
      <dgm:spPr/>
      <dgm:t>
        <a:bodyPr/>
        <a:lstStyle/>
        <a:p>
          <a:endParaRPr lang="zh-TW" altLang="en-US"/>
        </a:p>
      </dgm:t>
    </dgm:pt>
    <dgm:pt modelId="{60B1BBB3-E769-4097-A738-A3A0D5755A38}" type="sibTrans" cxnId="{6D8E2402-7047-40D0-86D9-CD0E022617AA}">
      <dgm:prSet/>
      <dgm:spPr/>
      <dgm:t>
        <a:bodyPr/>
        <a:lstStyle/>
        <a:p>
          <a:endParaRPr lang="zh-TW" altLang="en-US"/>
        </a:p>
      </dgm:t>
    </dgm:pt>
    <dgm:pt modelId="{9D116040-2274-4CA9-885F-D2A21619C400}" type="pres">
      <dgm:prSet presAssocID="{DDB20C25-ACCE-40EE-962A-2AEF90BAD82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7A9A537-B4BC-49D3-BA0B-758CC5DE95E7}" type="pres">
      <dgm:prSet presAssocID="{DDB20C25-ACCE-40EE-962A-2AEF90BAD82B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5CE31F47-8ED0-4760-A790-269C89914DDC}" type="pres">
      <dgm:prSet presAssocID="{DDB20C25-ACCE-40EE-962A-2AEF90BAD82B}" presName="linComp" presStyleCnt="0"/>
      <dgm:spPr/>
      <dgm:t>
        <a:bodyPr/>
        <a:lstStyle/>
        <a:p>
          <a:endParaRPr lang="zh-TW" altLang="en-US"/>
        </a:p>
      </dgm:t>
    </dgm:pt>
    <dgm:pt modelId="{9D0B84C2-AB19-4FAF-B6BD-12D5BC4F4AFA}" type="pres">
      <dgm:prSet presAssocID="{C28F6AEF-EE6D-4C9C-9036-36A688A446CA}" presName="compNode" presStyleCnt="0"/>
      <dgm:spPr/>
      <dgm:t>
        <a:bodyPr/>
        <a:lstStyle/>
        <a:p>
          <a:endParaRPr lang="zh-TW" altLang="en-US"/>
        </a:p>
      </dgm:t>
    </dgm:pt>
    <dgm:pt modelId="{02B88A9A-B03E-475D-BE6D-67BDF6219C02}" type="pres">
      <dgm:prSet presAssocID="{C28F6AEF-EE6D-4C9C-9036-36A688A446C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28FAA75-AA75-4D61-B0A8-789DA9EB1681}" type="pres">
      <dgm:prSet presAssocID="{C28F6AEF-EE6D-4C9C-9036-36A688A446C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771562-D5B0-4FA6-A258-36CEC501DD9D}" type="pres">
      <dgm:prSet presAssocID="{C28F6AEF-EE6D-4C9C-9036-36A688A446CA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9A8B4250-9531-4E41-A0E6-28131092A444}" type="pres">
      <dgm:prSet presAssocID="{C28F6AEF-EE6D-4C9C-9036-36A688A446C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B48A226-C4B4-4F27-8C36-274253BD2285}" type="pres">
      <dgm:prSet presAssocID="{90E88EF3-0297-4BE4-BE9F-DAFC450CF72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01C8A95-DDCD-4B7A-A67C-4039FCE62BD4}" type="pres">
      <dgm:prSet presAssocID="{2D4490AC-738C-462E-A0A1-97DD255F4EDD}" presName="compNode" presStyleCnt="0"/>
      <dgm:spPr/>
      <dgm:t>
        <a:bodyPr/>
        <a:lstStyle/>
        <a:p>
          <a:endParaRPr lang="zh-TW" altLang="en-US"/>
        </a:p>
      </dgm:t>
    </dgm:pt>
    <dgm:pt modelId="{3EC41BAD-CE8D-491F-9B25-360FFD630A23}" type="pres">
      <dgm:prSet presAssocID="{2D4490AC-738C-462E-A0A1-97DD255F4ED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51786E7-83D3-4155-B970-27BE3483CA3C}" type="pres">
      <dgm:prSet presAssocID="{2D4490AC-738C-462E-A0A1-97DD255F4ED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1F8191-C898-4362-B887-687BD1222398}" type="pres">
      <dgm:prSet presAssocID="{2D4490AC-738C-462E-A0A1-97DD255F4EDD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8ADA846C-D623-41C2-8321-A40A196FC540}" type="pres">
      <dgm:prSet presAssocID="{2D4490AC-738C-462E-A0A1-97DD255F4ED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8EDE272-82E5-4672-91EB-E302A79E358B}" type="pres">
      <dgm:prSet presAssocID="{FB49E842-5D70-4D04-A04C-91DE17C2BF7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ABDE322-44AF-4E84-8FED-D5BF46814EB4}" type="pres">
      <dgm:prSet presAssocID="{FFB8A325-DA25-40D6-988C-4D8EFAB58488}" presName="compNode" presStyleCnt="0"/>
      <dgm:spPr/>
      <dgm:t>
        <a:bodyPr/>
        <a:lstStyle/>
        <a:p>
          <a:endParaRPr lang="zh-TW" altLang="en-US"/>
        </a:p>
      </dgm:t>
    </dgm:pt>
    <dgm:pt modelId="{63F7391C-3839-4DD1-A2E4-165ED1ADCEEE}" type="pres">
      <dgm:prSet presAssocID="{FFB8A325-DA25-40D6-988C-4D8EFAB5848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AFF1B63-36FB-492A-9332-741E7D279981}" type="pres">
      <dgm:prSet presAssocID="{FFB8A325-DA25-40D6-988C-4D8EFAB5848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C06F30-7CF5-4ECB-B05C-86C938405A29}" type="pres">
      <dgm:prSet presAssocID="{FFB8A325-DA25-40D6-988C-4D8EFAB58488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4BA754C9-EAED-44F5-ADD7-8703FCF52FD6}" type="pres">
      <dgm:prSet presAssocID="{FFB8A325-DA25-40D6-988C-4D8EFAB5848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F505FBE-379B-44AD-B491-A4C1471E36F4}" type="pres">
      <dgm:prSet presAssocID="{5734E8F8-25B9-4A7B-A3B3-E964B14A88E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933B548-52F1-4667-94C0-CC12739CF44D}" type="pres">
      <dgm:prSet presAssocID="{2BC9BDBF-EFDE-4692-B55C-E19C7102154E}" presName="compNode" presStyleCnt="0"/>
      <dgm:spPr/>
      <dgm:t>
        <a:bodyPr/>
        <a:lstStyle/>
        <a:p>
          <a:endParaRPr lang="zh-TW" altLang="en-US"/>
        </a:p>
      </dgm:t>
    </dgm:pt>
    <dgm:pt modelId="{8C88F8A1-CB50-4C4E-BC03-D9557F7512BE}" type="pres">
      <dgm:prSet presAssocID="{2BC9BDBF-EFDE-4692-B55C-E19C7102154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CF9314A-54C0-49ED-B304-D87F00A2D7E2}" type="pres">
      <dgm:prSet presAssocID="{2BC9BDBF-EFDE-4692-B55C-E19C7102154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CAC439-AAE0-4831-AAAD-34388793DFE7}" type="pres">
      <dgm:prSet presAssocID="{2BC9BDBF-EFDE-4692-B55C-E19C7102154E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859DE0F5-50D9-433A-84DC-F2F99D7A5E34}" type="pres">
      <dgm:prSet presAssocID="{2BC9BDBF-EFDE-4692-B55C-E19C7102154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F00BBE6-F919-4ABB-A441-B8FF695905D4}" type="presOf" srcId="{2BC9BDBF-EFDE-4692-B55C-E19C7102154E}" destId="{8C88F8A1-CB50-4C4E-BC03-D9557F7512BE}" srcOrd="0" destOrd="0" presId="urn:microsoft.com/office/officeart/2005/8/layout/hList7"/>
    <dgm:cxn modelId="{BE6A6F1E-B29E-4D50-A502-16FF5C64F618}" type="presOf" srcId="{FB49E842-5D70-4D04-A04C-91DE17C2BF71}" destId="{88EDE272-82E5-4672-91EB-E302A79E358B}" srcOrd="0" destOrd="0" presId="urn:microsoft.com/office/officeart/2005/8/layout/hList7"/>
    <dgm:cxn modelId="{AD165639-E7AF-4FBA-883D-9D0C0871CF66}" srcId="{DDB20C25-ACCE-40EE-962A-2AEF90BAD82B}" destId="{FFB8A325-DA25-40D6-988C-4D8EFAB58488}" srcOrd="2" destOrd="0" parTransId="{CAF58CA3-8700-4E70-BC9A-D6C394741229}" sibTransId="{5734E8F8-25B9-4A7B-A3B3-E964B14A88E7}"/>
    <dgm:cxn modelId="{0292ECD7-00F1-4E52-99C8-B130291359E7}" srcId="{DDB20C25-ACCE-40EE-962A-2AEF90BAD82B}" destId="{C28F6AEF-EE6D-4C9C-9036-36A688A446CA}" srcOrd="0" destOrd="0" parTransId="{4E02EB44-28A9-44A8-8883-640DB2B4C350}" sibTransId="{90E88EF3-0297-4BE4-BE9F-DAFC450CF723}"/>
    <dgm:cxn modelId="{6D8E2402-7047-40D0-86D9-CD0E022617AA}" srcId="{DDB20C25-ACCE-40EE-962A-2AEF90BAD82B}" destId="{2BC9BDBF-EFDE-4692-B55C-E19C7102154E}" srcOrd="3" destOrd="0" parTransId="{6F5801F7-D208-43B4-9921-43F74342AF13}" sibTransId="{60B1BBB3-E769-4097-A738-A3A0D5755A38}"/>
    <dgm:cxn modelId="{7C2AD464-F09D-49B5-AC84-B8ABF397A0FE}" srcId="{DDB20C25-ACCE-40EE-962A-2AEF90BAD82B}" destId="{2D4490AC-738C-462E-A0A1-97DD255F4EDD}" srcOrd="1" destOrd="0" parTransId="{25B3FBE0-D61E-499E-9FB3-F1DDF6D75FE9}" sibTransId="{FB49E842-5D70-4D04-A04C-91DE17C2BF71}"/>
    <dgm:cxn modelId="{D57E3D83-937B-4EE4-88FA-EC81AEF8DD8C}" type="presOf" srcId="{DDB20C25-ACCE-40EE-962A-2AEF90BAD82B}" destId="{9D116040-2274-4CA9-885F-D2A21619C400}" srcOrd="0" destOrd="0" presId="urn:microsoft.com/office/officeart/2005/8/layout/hList7"/>
    <dgm:cxn modelId="{A82D22AD-9716-424B-A6B2-C6EFAED23A67}" type="presOf" srcId="{C28F6AEF-EE6D-4C9C-9036-36A688A446CA}" destId="{02B88A9A-B03E-475D-BE6D-67BDF6219C02}" srcOrd="0" destOrd="0" presId="urn:microsoft.com/office/officeart/2005/8/layout/hList7"/>
    <dgm:cxn modelId="{0BEFF03B-3587-4CA9-A512-51605168C484}" type="presOf" srcId="{2BC9BDBF-EFDE-4692-B55C-E19C7102154E}" destId="{ACF9314A-54C0-49ED-B304-D87F00A2D7E2}" srcOrd="1" destOrd="0" presId="urn:microsoft.com/office/officeart/2005/8/layout/hList7"/>
    <dgm:cxn modelId="{367123C4-AD6E-44A4-BDC1-68CD88540375}" type="presOf" srcId="{C28F6AEF-EE6D-4C9C-9036-36A688A446CA}" destId="{B28FAA75-AA75-4D61-B0A8-789DA9EB1681}" srcOrd="1" destOrd="0" presId="urn:microsoft.com/office/officeart/2005/8/layout/hList7"/>
    <dgm:cxn modelId="{7D1D0084-B74C-4648-9164-8EF93D05AA08}" type="presOf" srcId="{FFB8A325-DA25-40D6-988C-4D8EFAB58488}" destId="{8AFF1B63-36FB-492A-9332-741E7D279981}" srcOrd="1" destOrd="0" presId="urn:microsoft.com/office/officeart/2005/8/layout/hList7"/>
    <dgm:cxn modelId="{464B9EA9-54DC-40D9-9550-A293F14994D3}" type="presOf" srcId="{90E88EF3-0297-4BE4-BE9F-DAFC450CF723}" destId="{8B48A226-C4B4-4F27-8C36-274253BD2285}" srcOrd="0" destOrd="0" presId="urn:microsoft.com/office/officeart/2005/8/layout/hList7"/>
    <dgm:cxn modelId="{2E20A854-86E5-4BC5-93EC-3E01C4570FE7}" type="presOf" srcId="{FFB8A325-DA25-40D6-988C-4D8EFAB58488}" destId="{63F7391C-3839-4DD1-A2E4-165ED1ADCEEE}" srcOrd="0" destOrd="0" presId="urn:microsoft.com/office/officeart/2005/8/layout/hList7"/>
    <dgm:cxn modelId="{9A846B7E-147A-45EC-BD99-26C2FC8B3251}" type="presOf" srcId="{2D4490AC-738C-462E-A0A1-97DD255F4EDD}" destId="{3EC41BAD-CE8D-491F-9B25-360FFD630A23}" srcOrd="0" destOrd="0" presId="urn:microsoft.com/office/officeart/2005/8/layout/hList7"/>
    <dgm:cxn modelId="{6E5F80C3-730E-45A2-B65C-20B2DF4B8506}" type="presOf" srcId="{2D4490AC-738C-462E-A0A1-97DD255F4EDD}" destId="{051786E7-83D3-4155-B970-27BE3483CA3C}" srcOrd="1" destOrd="0" presId="urn:microsoft.com/office/officeart/2005/8/layout/hList7"/>
    <dgm:cxn modelId="{024EB061-D589-4A5A-8483-054B43FC5CD8}" type="presOf" srcId="{5734E8F8-25B9-4A7B-A3B3-E964B14A88E7}" destId="{7F505FBE-379B-44AD-B491-A4C1471E36F4}" srcOrd="0" destOrd="0" presId="urn:microsoft.com/office/officeart/2005/8/layout/hList7"/>
    <dgm:cxn modelId="{F56A48E8-3E4E-4A01-8E2E-C962061AFE90}" type="presParOf" srcId="{9D116040-2274-4CA9-885F-D2A21619C400}" destId="{97A9A537-B4BC-49D3-BA0B-758CC5DE95E7}" srcOrd="0" destOrd="0" presId="urn:microsoft.com/office/officeart/2005/8/layout/hList7"/>
    <dgm:cxn modelId="{3D494E35-FC13-4F2A-A539-84F595E9B5B4}" type="presParOf" srcId="{9D116040-2274-4CA9-885F-D2A21619C400}" destId="{5CE31F47-8ED0-4760-A790-269C89914DDC}" srcOrd="1" destOrd="0" presId="urn:microsoft.com/office/officeart/2005/8/layout/hList7"/>
    <dgm:cxn modelId="{2A9F5CE7-DACA-4A06-9A3A-439833C821F9}" type="presParOf" srcId="{5CE31F47-8ED0-4760-A790-269C89914DDC}" destId="{9D0B84C2-AB19-4FAF-B6BD-12D5BC4F4AFA}" srcOrd="0" destOrd="0" presId="urn:microsoft.com/office/officeart/2005/8/layout/hList7"/>
    <dgm:cxn modelId="{B55D03F5-B8DB-4844-B323-6569E043C3B3}" type="presParOf" srcId="{9D0B84C2-AB19-4FAF-B6BD-12D5BC4F4AFA}" destId="{02B88A9A-B03E-475D-BE6D-67BDF6219C02}" srcOrd="0" destOrd="0" presId="urn:microsoft.com/office/officeart/2005/8/layout/hList7"/>
    <dgm:cxn modelId="{D834B878-CDBB-4971-B15A-428F4C505157}" type="presParOf" srcId="{9D0B84C2-AB19-4FAF-B6BD-12D5BC4F4AFA}" destId="{B28FAA75-AA75-4D61-B0A8-789DA9EB1681}" srcOrd="1" destOrd="0" presId="urn:microsoft.com/office/officeart/2005/8/layout/hList7"/>
    <dgm:cxn modelId="{EF7CD0C0-8458-42A6-A06A-FF48628AABB9}" type="presParOf" srcId="{9D0B84C2-AB19-4FAF-B6BD-12D5BC4F4AFA}" destId="{2E771562-D5B0-4FA6-A258-36CEC501DD9D}" srcOrd="2" destOrd="0" presId="urn:microsoft.com/office/officeart/2005/8/layout/hList7"/>
    <dgm:cxn modelId="{2995B4FA-8AB4-4492-B46B-FCE4C817D7DA}" type="presParOf" srcId="{9D0B84C2-AB19-4FAF-B6BD-12D5BC4F4AFA}" destId="{9A8B4250-9531-4E41-A0E6-28131092A444}" srcOrd="3" destOrd="0" presId="urn:microsoft.com/office/officeart/2005/8/layout/hList7"/>
    <dgm:cxn modelId="{06EF4B3F-B15C-433D-B984-298C2126040D}" type="presParOf" srcId="{5CE31F47-8ED0-4760-A790-269C89914DDC}" destId="{8B48A226-C4B4-4F27-8C36-274253BD2285}" srcOrd="1" destOrd="0" presId="urn:microsoft.com/office/officeart/2005/8/layout/hList7"/>
    <dgm:cxn modelId="{9A1DCE8E-E237-4128-9DF5-6A7AB1F990FD}" type="presParOf" srcId="{5CE31F47-8ED0-4760-A790-269C89914DDC}" destId="{A01C8A95-DDCD-4B7A-A67C-4039FCE62BD4}" srcOrd="2" destOrd="0" presId="urn:microsoft.com/office/officeart/2005/8/layout/hList7"/>
    <dgm:cxn modelId="{8A34AFDB-0E98-41C5-8BB2-849F26BF9D67}" type="presParOf" srcId="{A01C8A95-DDCD-4B7A-A67C-4039FCE62BD4}" destId="{3EC41BAD-CE8D-491F-9B25-360FFD630A23}" srcOrd="0" destOrd="0" presId="urn:microsoft.com/office/officeart/2005/8/layout/hList7"/>
    <dgm:cxn modelId="{5CCF46A0-A96D-414C-ADC8-25A3F0659DA3}" type="presParOf" srcId="{A01C8A95-DDCD-4B7A-A67C-4039FCE62BD4}" destId="{051786E7-83D3-4155-B970-27BE3483CA3C}" srcOrd="1" destOrd="0" presId="urn:microsoft.com/office/officeart/2005/8/layout/hList7"/>
    <dgm:cxn modelId="{63E670CB-5D91-41E6-AC8D-344D421D8A04}" type="presParOf" srcId="{A01C8A95-DDCD-4B7A-A67C-4039FCE62BD4}" destId="{AA1F8191-C898-4362-B887-687BD1222398}" srcOrd="2" destOrd="0" presId="urn:microsoft.com/office/officeart/2005/8/layout/hList7"/>
    <dgm:cxn modelId="{491B953C-2B9A-47AE-B23D-BCEA2012959F}" type="presParOf" srcId="{A01C8A95-DDCD-4B7A-A67C-4039FCE62BD4}" destId="{8ADA846C-D623-41C2-8321-A40A196FC540}" srcOrd="3" destOrd="0" presId="urn:microsoft.com/office/officeart/2005/8/layout/hList7"/>
    <dgm:cxn modelId="{0D7827DB-EF78-44BE-8600-75AA887CE334}" type="presParOf" srcId="{5CE31F47-8ED0-4760-A790-269C89914DDC}" destId="{88EDE272-82E5-4672-91EB-E302A79E358B}" srcOrd="3" destOrd="0" presId="urn:microsoft.com/office/officeart/2005/8/layout/hList7"/>
    <dgm:cxn modelId="{1294A50B-22F2-492D-9680-349D0FB2B33D}" type="presParOf" srcId="{5CE31F47-8ED0-4760-A790-269C89914DDC}" destId="{6ABDE322-44AF-4E84-8FED-D5BF46814EB4}" srcOrd="4" destOrd="0" presId="urn:microsoft.com/office/officeart/2005/8/layout/hList7"/>
    <dgm:cxn modelId="{940713A0-DCE6-4FCA-9E0F-1135A8184089}" type="presParOf" srcId="{6ABDE322-44AF-4E84-8FED-D5BF46814EB4}" destId="{63F7391C-3839-4DD1-A2E4-165ED1ADCEEE}" srcOrd="0" destOrd="0" presId="urn:microsoft.com/office/officeart/2005/8/layout/hList7"/>
    <dgm:cxn modelId="{3657AD3D-84D5-4185-B559-EA228B06B8D6}" type="presParOf" srcId="{6ABDE322-44AF-4E84-8FED-D5BF46814EB4}" destId="{8AFF1B63-36FB-492A-9332-741E7D279981}" srcOrd="1" destOrd="0" presId="urn:microsoft.com/office/officeart/2005/8/layout/hList7"/>
    <dgm:cxn modelId="{B2D76547-D434-4924-93B7-B8F84FC738ED}" type="presParOf" srcId="{6ABDE322-44AF-4E84-8FED-D5BF46814EB4}" destId="{B9C06F30-7CF5-4ECB-B05C-86C938405A29}" srcOrd="2" destOrd="0" presId="urn:microsoft.com/office/officeart/2005/8/layout/hList7"/>
    <dgm:cxn modelId="{38E6B804-F799-4E30-AD95-211921915EFF}" type="presParOf" srcId="{6ABDE322-44AF-4E84-8FED-D5BF46814EB4}" destId="{4BA754C9-EAED-44F5-ADD7-8703FCF52FD6}" srcOrd="3" destOrd="0" presId="urn:microsoft.com/office/officeart/2005/8/layout/hList7"/>
    <dgm:cxn modelId="{C9098A67-65E8-4F45-912C-D1594A64FC1F}" type="presParOf" srcId="{5CE31F47-8ED0-4760-A790-269C89914DDC}" destId="{7F505FBE-379B-44AD-B491-A4C1471E36F4}" srcOrd="5" destOrd="0" presId="urn:microsoft.com/office/officeart/2005/8/layout/hList7"/>
    <dgm:cxn modelId="{3763F8CB-945F-436E-B69A-B64DB29C32FB}" type="presParOf" srcId="{5CE31F47-8ED0-4760-A790-269C89914DDC}" destId="{8933B548-52F1-4667-94C0-CC12739CF44D}" srcOrd="6" destOrd="0" presId="urn:microsoft.com/office/officeart/2005/8/layout/hList7"/>
    <dgm:cxn modelId="{CC8FB9AA-A392-456E-879F-0BC7539C93D6}" type="presParOf" srcId="{8933B548-52F1-4667-94C0-CC12739CF44D}" destId="{8C88F8A1-CB50-4C4E-BC03-D9557F7512BE}" srcOrd="0" destOrd="0" presId="urn:microsoft.com/office/officeart/2005/8/layout/hList7"/>
    <dgm:cxn modelId="{5B37003F-68BF-435D-8DBC-83D344B639B9}" type="presParOf" srcId="{8933B548-52F1-4667-94C0-CC12739CF44D}" destId="{ACF9314A-54C0-49ED-B304-D87F00A2D7E2}" srcOrd="1" destOrd="0" presId="urn:microsoft.com/office/officeart/2005/8/layout/hList7"/>
    <dgm:cxn modelId="{ABC225F5-6885-4C3B-BC7D-CDD8A6A6E0BD}" type="presParOf" srcId="{8933B548-52F1-4667-94C0-CC12739CF44D}" destId="{EDCAC439-AAE0-4831-AAAD-34388793DFE7}" srcOrd="2" destOrd="0" presId="urn:microsoft.com/office/officeart/2005/8/layout/hList7"/>
    <dgm:cxn modelId="{842A14E0-0387-49BD-96BA-1439E302F6E7}" type="presParOf" srcId="{8933B548-52F1-4667-94C0-CC12739CF44D}" destId="{859DE0F5-50D9-433A-84DC-F2F99D7A5E3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BA67AC-4A4B-4155-BE9C-A335A4C82C00}" type="doc">
      <dgm:prSet loTypeId="urn:microsoft.com/office/officeart/2008/layout/TitledPictureBlocks" loCatId="pictur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65C8BAD6-D35C-4D5E-9549-5981EA7C065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8427C8B0-AEB6-46EC-B4C3-51EBC0F72964}" type="parTrans" cxnId="{791A216F-23C8-40B5-AE4A-3D2380371A3E}">
      <dgm:prSet/>
      <dgm:spPr/>
      <dgm:t>
        <a:bodyPr/>
        <a:lstStyle/>
        <a:p>
          <a:endParaRPr lang="zh-TW" altLang="en-US"/>
        </a:p>
      </dgm:t>
    </dgm:pt>
    <dgm:pt modelId="{371E8592-63E2-47D3-B5DE-7340B8027BCD}" type="sibTrans" cxnId="{791A216F-23C8-40B5-AE4A-3D2380371A3E}">
      <dgm:prSet/>
      <dgm:spPr/>
      <dgm:t>
        <a:bodyPr/>
        <a:lstStyle/>
        <a:p>
          <a:endParaRPr lang="zh-TW" altLang="en-US"/>
        </a:p>
      </dgm:t>
    </dgm:pt>
    <dgm:pt modelId="{67F385AD-24C8-48F8-B815-1E091AF8E23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70C626B-2796-460E-AF80-A4E2C872E6F9}" type="parTrans" cxnId="{C31C6642-8CAE-4CB6-808D-86941D6B451F}">
      <dgm:prSet/>
      <dgm:spPr/>
      <dgm:t>
        <a:bodyPr/>
        <a:lstStyle/>
        <a:p>
          <a:endParaRPr lang="zh-TW" altLang="en-US"/>
        </a:p>
      </dgm:t>
    </dgm:pt>
    <dgm:pt modelId="{33F3FB51-480E-40F8-BC2A-D4741828B6B1}" type="sibTrans" cxnId="{C31C6642-8CAE-4CB6-808D-86941D6B451F}">
      <dgm:prSet/>
      <dgm:spPr/>
      <dgm:t>
        <a:bodyPr/>
        <a:lstStyle/>
        <a:p>
          <a:endParaRPr lang="zh-TW" altLang="en-US"/>
        </a:p>
      </dgm:t>
    </dgm:pt>
    <dgm:pt modelId="{E46F9A2A-4993-4D09-A4F2-707AED62D03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EF30B09-C36D-4C6A-9B8E-90A401479C5A}" type="parTrans" cxnId="{75CEFE7F-983D-4579-A5AA-25C2955C2E8B}">
      <dgm:prSet/>
      <dgm:spPr/>
      <dgm:t>
        <a:bodyPr/>
        <a:lstStyle/>
        <a:p>
          <a:endParaRPr lang="zh-TW" altLang="en-US"/>
        </a:p>
      </dgm:t>
    </dgm:pt>
    <dgm:pt modelId="{E49C7731-DD22-4152-ACF7-B4523B48FBEE}" type="sibTrans" cxnId="{75CEFE7F-983D-4579-A5AA-25C2955C2E8B}">
      <dgm:prSet/>
      <dgm:spPr/>
      <dgm:t>
        <a:bodyPr/>
        <a:lstStyle/>
        <a:p>
          <a:endParaRPr lang="zh-TW" altLang="en-US"/>
        </a:p>
      </dgm:t>
    </dgm:pt>
    <dgm:pt modelId="{5BDA604C-26A8-4448-8E51-4D5E323A838E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14DD8C3-D695-4D3E-8B24-BB65A7079510}" type="parTrans" cxnId="{B889D9AC-72A3-477A-A84A-A9AAE9D4CFB8}">
      <dgm:prSet/>
      <dgm:spPr/>
      <dgm:t>
        <a:bodyPr/>
        <a:lstStyle/>
        <a:p>
          <a:endParaRPr lang="zh-TW" altLang="en-US"/>
        </a:p>
      </dgm:t>
    </dgm:pt>
    <dgm:pt modelId="{8A30E9EA-7FAB-43BB-9F81-F33CCDD5C474}" type="sibTrans" cxnId="{B889D9AC-72A3-477A-A84A-A9AAE9D4CFB8}">
      <dgm:prSet/>
      <dgm:spPr/>
      <dgm:t>
        <a:bodyPr/>
        <a:lstStyle/>
        <a:p>
          <a:endParaRPr lang="zh-TW" altLang="en-US"/>
        </a:p>
      </dgm:t>
    </dgm:pt>
    <dgm:pt modelId="{D459DBD6-6F92-4359-8F5A-4056D395EF5D}" type="pres">
      <dgm:prSet presAssocID="{01BA67AC-4A4B-4155-BE9C-A335A4C82C00}" presName="rootNode" presStyleCnt="0">
        <dgm:presLayoutVars>
          <dgm:chMax/>
          <dgm:chPref/>
          <dgm:dir/>
          <dgm:animLvl val="lvl"/>
        </dgm:presLayoutVars>
      </dgm:prSet>
      <dgm:spPr/>
    </dgm:pt>
    <dgm:pt modelId="{B5EEDC82-13FF-4BDC-A9A8-060FA4365B93}" type="pres">
      <dgm:prSet presAssocID="{65C8BAD6-D35C-4D5E-9549-5981EA7C065E}" presName="composite" presStyleCnt="0"/>
      <dgm:spPr/>
    </dgm:pt>
    <dgm:pt modelId="{5F3FB8EE-B71A-4F09-9D93-4F01F986D6A9}" type="pres">
      <dgm:prSet presAssocID="{65C8BAD6-D35C-4D5E-9549-5981EA7C065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B93ECD9-006A-45F9-A149-47CB0DEF0AEA}" type="pres">
      <dgm:prSet presAssocID="{65C8BAD6-D35C-4D5E-9549-5981EA7C065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3AE05A6-75FD-4E68-A482-30CEB8E12D82}" type="pres">
      <dgm:prSet presAssocID="{65C8BAD6-D35C-4D5E-9549-5981EA7C065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F3950ED8-B998-4C26-BE96-9D1823BB964B}" type="pres">
      <dgm:prSet presAssocID="{371E8592-63E2-47D3-B5DE-7340B8027BCD}" presName="sibTrans" presStyleCnt="0"/>
      <dgm:spPr/>
    </dgm:pt>
    <dgm:pt modelId="{399728B0-E392-45C6-B048-6485DE18E5BE}" type="pres">
      <dgm:prSet presAssocID="{E46F9A2A-4993-4D09-A4F2-707AED62D030}" presName="composite" presStyleCnt="0"/>
      <dgm:spPr/>
    </dgm:pt>
    <dgm:pt modelId="{D79925EA-FB57-4E89-9074-E6B6950A0B18}" type="pres">
      <dgm:prSet presAssocID="{E46F9A2A-4993-4D09-A4F2-707AED62D03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CAD344F-3993-4CD6-8C76-F2BB2894DC8F}" type="pres">
      <dgm:prSet presAssocID="{E46F9A2A-4993-4D09-A4F2-707AED62D03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D625B55-E56D-41E1-8AC4-9B55C6782452}" type="pres">
      <dgm:prSet presAssocID="{E46F9A2A-4993-4D09-A4F2-707AED62D03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471707B-B53E-47A2-979E-9495A953E78E}" type="presOf" srcId="{67F385AD-24C8-48F8-B815-1E091AF8E232}" destId="{13AE05A6-75FD-4E68-A482-30CEB8E12D82}" srcOrd="0" destOrd="0" presId="urn:microsoft.com/office/officeart/2008/layout/TitledPictureBlocks"/>
    <dgm:cxn modelId="{C31C6642-8CAE-4CB6-808D-86941D6B451F}" srcId="{65C8BAD6-D35C-4D5E-9549-5981EA7C065E}" destId="{67F385AD-24C8-48F8-B815-1E091AF8E232}" srcOrd="0" destOrd="0" parTransId="{870C626B-2796-460E-AF80-A4E2C872E6F9}" sibTransId="{33F3FB51-480E-40F8-BC2A-D4741828B6B1}"/>
    <dgm:cxn modelId="{791A216F-23C8-40B5-AE4A-3D2380371A3E}" srcId="{01BA67AC-4A4B-4155-BE9C-A335A4C82C00}" destId="{65C8BAD6-D35C-4D5E-9549-5981EA7C065E}" srcOrd="0" destOrd="0" parTransId="{8427C8B0-AEB6-46EC-B4C3-51EBC0F72964}" sibTransId="{371E8592-63E2-47D3-B5DE-7340B8027BCD}"/>
    <dgm:cxn modelId="{B889D9AC-72A3-477A-A84A-A9AAE9D4CFB8}" srcId="{E46F9A2A-4993-4D09-A4F2-707AED62D030}" destId="{5BDA604C-26A8-4448-8E51-4D5E323A838E}" srcOrd="0" destOrd="0" parTransId="{D14DD8C3-D695-4D3E-8B24-BB65A7079510}" sibTransId="{8A30E9EA-7FAB-43BB-9F81-F33CCDD5C474}"/>
    <dgm:cxn modelId="{2E51E56F-8AD2-4D37-B99E-69F6590616B0}" type="presOf" srcId="{5BDA604C-26A8-4448-8E51-4D5E323A838E}" destId="{7D625B55-E56D-41E1-8AC4-9B55C6782452}" srcOrd="0" destOrd="0" presId="urn:microsoft.com/office/officeart/2008/layout/TitledPictureBlocks"/>
    <dgm:cxn modelId="{72C63FD0-5F57-4284-892C-22C6CC12CF33}" type="presOf" srcId="{E46F9A2A-4993-4D09-A4F2-707AED62D030}" destId="{D79925EA-FB57-4E89-9074-E6B6950A0B18}" srcOrd="0" destOrd="0" presId="urn:microsoft.com/office/officeart/2008/layout/TitledPictureBlocks"/>
    <dgm:cxn modelId="{75CEFE7F-983D-4579-A5AA-25C2955C2E8B}" srcId="{01BA67AC-4A4B-4155-BE9C-A335A4C82C00}" destId="{E46F9A2A-4993-4D09-A4F2-707AED62D030}" srcOrd="1" destOrd="0" parTransId="{7EF30B09-C36D-4C6A-9B8E-90A401479C5A}" sibTransId="{E49C7731-DD22-4152-ACF7-B4523B48FBEE}"/>
    <dgm:cxn modelId="{80A4CFAB-71FE-428B-BCCB-6CAD3EB4841D}" type="presOf" srcId="{65C8BAD6-D35C-4D5E-9549-5981EA7C065E}" destId="{5F3FB8EE-B71A-4F09-9D93-4F01F986D6A9}" srcOrd="0" destOrd="0" presId="urn:microsoft.com/office/officeart/2008/layout/TitledPictureBlocks"/>
    <dgm:cxn modelId="{941E7D5F-1240-4D41-8E42-0E6B3C5CF02A}" type="presOf" srcId="{01BA67AC-4A4B-4155-BE9C-A335A4C82C00}" destId="{D459DBD6-6F92-4359-8F5A-4056D395EF5D}" srcOrd="0" destOrd="0" presId="urn:microsoft.com/office/officeart/2008/layout/TitledPictureBlocks"/>
    <dgm:cxn modelId="{D973C553-AB2C-4683-BFB3-59E85A767E6E}" type="presParOf" srcId="{D459DBD6-6F92-4359-8F5A-4056D395EF5D}" destId="{B5EEDC82-13FF-4BDC-A9A8-060FA4365B93}" srcOrd="0" destOrd="0" presId="urn:microsoft.com/office/officeart/2008/layout/TitledPictureBlocks"/>
    <dgm:cxn modelId="{505B1630-78C7-4599-A8F9-FA28471D47D1}" type="presParOf" srcId="{B5EEDC82-13FF-4BDC-A9A8-060FA4365B93}" destId="{5F3FB8EE-B71A-4F09-9D93-4F01F986D6A9}" srcOrd="0" destOrd="0" presId="urn:microsoft.com/office/officeart/2008/layout/TitledPictureBlocks"/>
    <dgm:cxn modelId="{10619634-1DDA-4461-B809-28AB25290AAD}" type="presParOf" srcId="{B5EEDC82-13FF-4BDC-A9A8-060FA4365B93}" destId="{AB93ECD9-006A-45F9-A149-47CB0DEF0AEA}" srcOrd="1" destOrd="0" presId="urn:microsoft.com/office/officeart/2008/layout/TitledPictureBlocks"/>
    <dgm:cxn modelId="{1BC7559D-DADE-4982-9846-D05EFE921CCB}" type="presParOf" srcId="{B5EEDC82-13FF-4BDC-A9A8-060FA4365B93}" destId="{13AE05A6-75FD-4E68-A482-30CEB8E12D82}" srcOrd="2" destOrd="0" presId="urn:microsoft.com/office/officeart/2008/layout/TitledPictureBlocks"/>
    <dgm:cxn modelId="{4A15DCBD-AFD5-4091-9304-4DFE328D382C}" type="presParOf" srcId="{D459DBD6-6F92-4359-8F5A-4056D395EF5D}" destId="{F3950ED8-B998-4C26-BE96-9D1823BB964B}" srcOrd="1" destOrd="0" presId="urn:microsoft.com/office/officeart/2008/layout/TitledPictureBlocks"/>
    <dgm:cxn modelId="{5A5AC6C1-F9C9-402E-8464-7DB85D61C4BB}" type="presParOf" srcId="{D459DBD6-6F92-4359-8F5A-4056D395EF5D}" destId="{399728B0-E392-45C6-B048-6485DE18E5BE}" srcOrd="2" destOrd="0" presId="urn:microsoft.com/office/officeart/2008/layout/TitledPictureBlocks"/>
    <dgm:cxn modelId="{6D9D43A5-AB15-4EE2-BF96-E170EE4D53E7}" type="presParOf" srcId="{399728B0-E392-45C6-B048-6485DE18E5BE}" destId="{D79925EA-FB57-4E89-9074-E6B6950A0B18}" srcOrd="0" destOrd="0" presId="urn:microsoft.com/office/officeart/2008/layout/TitledPictureBlocks"/>
    <dgm:cxn modelId="{933BC7F2-C5BE-454C-96DD-8293A0C7EFA6}" type="presParOf" srcId="{399728B0-E392-45C6-B048-6485DE18E5BE}" destId="{BCAD344F-3993-4CD6-8C76-F2BB2894DC8F}" srcOrd="1" destOrd="0" presId="urn:microsoft.com/office/officeart/2008/layout/TitledPictureBlocks"/>
    <dgm:cxn modelId="{560965AF-BBE2-4BA0-8572-B4E1A1D44BDB}" type="presParOf" srcId="{399728B0-E392-45C6-B048-6485DE18E5BE}" destId="{7D625B55-E56D-41E1-8AC4-9B55C678245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848071-54E2-43C2-98DE-3F8D76701E23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ACDC673-B5D9-4788-9CF5-AF3D6D4CFFB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0EBD22ED-C43E-4824-8DA6-C11796984ADF}" type="parTrans" cxnId="{3E6C3645-1EBE-40C4-9AC0-B1894F65E3A0}">
      <dgm:prSet/>
      <dgm:spPr/>
      <dgm:t>
        <a:bodyPr/>
        <a:lstStyle/>
        <a:p>
          <a:endParaRPr lang="zh-TW" altLang="en-US"/>
        </a:p>
      </dgm:t>
    </dgm:pt>
    <dgm:pt modelId="{56523FB6-32BC-4003-BCED-198896E6029E}" type="sibTrans" cxnId="{3E6C3645-1EBE-40C4-9AC0-B1894F65E3A0}">
      <dgm:prSet/>
      <dgm:spPr/>
      <dgm:t>
        <a:bodyPr/>
        <a:lstStyle/>
        <a:p>
          <a:endParaRPr lang="zh-TW" altLang="en-US"/>
        </a:p>
      </dgm:t>
    </dgm:pt>
    <dgm:pt modelId="{499C812A-26CB-42B1-9A98-42D75B86A33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1E1D507-BD0B-436F-A89A-7E91FA351D88}" type="parTrans" cxnId="{CD074940-1BF4-4F0C-80A7-3875526279D5}">
      <dgm:prSet/>
      <dgm:spPr/>
      <dgm:t>
        <a:bodyPr/>
        <a:lstStyle/>
        <a:p>
          <a:endParaRPr lang="zh-TW" altLang="en-US"/>
        </a:p>
      </dgm:t>
    </dgm:pt>
    <dgm:pt modelId="{0F1EBE83-4269-47E9-BA2C-84C5BBC8974A}" type="sibTrans" cxnId="{CD074940-1BF4-4F0C-80A7-3875526279D5}">
      <dgm:prSet/>
      <dgm:spPr/>
      <dgm:t>
        <a:bodyPr/>
        <a:lstStyle/>
        <a:p>
          <a:endParaRPr lang="zh-TW" altLang="en-US"/>
        </a:p>
      </dgm:t>
    </dgm:pt>
    <dgm:pt modelId="{2469CFAA-7AD6-4E3A-9CD2-CC430368DCB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066722AC-06A0-4F27-8356-045BB65B2DC5}" type="parTrans" cxnId="{B81246F9-A40C-4A8F-8B7C-375E96826DFB}">
      <dgm:prSet/>
      <dgm:spPr/>
      <dgm:t>
        <a:bodyPr/>
        <a:lstStyle/>
        <a:p>
          <a:endParaRPr lang="zh-TW" altLang="en-US"/>
        </a:p>
      </dgm:t>
    </dgm:pt>
    <dgm:pt modelId="{C1725905-28B4-47FF-91F2-1560D6078EDF}" type="sibTrans" cxnId="{B81246F9-A40C-4A8F-8B7C-375E96826DFB}">
      <dgm:prSet/>
      <dgm:spPr/>
      <dgm:t>
        <a:bodyPr/>
        <a:lstStyle/>
        <a:p>
          <a:endParaRPr lang="zh-TW" altLang="en-US"/>
        </a:p>
      </dgm:t>
    </dgm:pt>
    <dgm:pt modelId="{5DE8B61D-6FD0-4F3A-88B9-54D9D6BFD54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B648059-18A1-4643-A068-4A529EBE2C84}" type="parTrans" cxnId="{091532B8-8E78-4564-A562-F4EBE9252BA9}">
      <dgm:prSet/>
      <dgm:spPr/>
      <dgm:t>
        <a:bodyPr/>
        <a:lstStyle/>
        <a:p>
          <a:endParaRPr lang="zh-TW" altLang="en-US"/>
        </a:p>
      </dgm:t>
    </dgm:pt>
    <dgm:pt modelId="{9068F8AC-C8B7-4085-9CD8-5BB585C46532}" type="sibTrans" cxnId="{091532B8-8E78-4564-A562-F4EBE9252BA9}">
      <dgm:prSet/>
      <dgm:spPr/>
      <dgm:t>
        <a:bodyPr/>
        <a:lstStyle/>
        <a:p>
          <a:endParaRPr lang="zh-TW" altLang="en-US"/>
        </a:p>
      </dgm:t>
    </dgm:pt>
    <dgm:pt modelId="{649DA157-3FDA-4A52-B03D-AAC26AB0E08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88C0F60-AFC8-4D56-8F40-E2C501231C06}" type="parTrans" cxnId="{59F8544C-30C8-468F-BAD5-E2EC2E7C4E48}">
      <dgm:prSet/>
      <dgm:spPr/>
      <dgm:t>
        <a:bodyPr/>
        <a:lstStyle/>
        <a:p>
          <a:endParaRPr lang="zh-TW" altLang="en-US"/>
        </a:p>
      </dgm:t>
    </dgm:pt>
    <dgm:pt modelId="{1CE23142-5E15-4220-A842-303401D827A8}" type="sibTrans" cxnId="{59F8544C-30C8-468F-BAD5-E2EC2E7C4E48}">
      <dgm:prSet/>
      <dgm:spPr/>
      <dgm:t>
        <a:bodyPr/>
        <a:lstStyle/>
        <a:p>
          <a:endParaRPr lang="zh-TW" altLang="en-US"/>
        </a:p>
      </dgm:t>
    </dgm:pt>
    <dgm:pt modelId="{D6B3A54F-24BF-4F7F-AEAC-98256EED391A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C92D398-A492-4B99-BFFA-C9D81F80C47F}" type="parTrans" cxnId="{234AD4F0-8571-4DE0-9DD5-6193A9846D61}">
      <dgm:prSet/>
      <dgm:spPr/>
      <dgm:t>
        <a:bodyPr/>
        <a:lstStyle/>
        <a:p>
          <a:endParaRPr lang="zh-TW" altLang="en-US"/>
        </a:p>
      </dgm:t>
    </dgm:pt>
    <dgm:pt modelId="{8300D980-B472-434D-914E-C244A5351A68}" type="sibTrans" cxnId="{234AD4F0-8571-4DE0-9DD5-6193A9846D61}">
      <dgm:prSet/>
      <dgm:spPr/>
      <dgm:t>
        <a:bodyPr/>
        <a:lstStyle/>
        <a:p>
          <a:endParaRPr lang="zh-TW" altLang="en-US"/>
        </a:p>
      </dgm:t>
    </dgm:pt>
    <dgm:pt modelId="{41BF1DBE-62BA-4E2B-B65B-33636E2F7AFB}" type="pres">
      <dgm:prSet presAssocID="{51848071-54E2-43C2-98DE-3F8D76701E2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0422A4F-682B-4A79-BF41-A501F91D8372}" type="pres">
      <dgm:prSet presAssocID="{51848071-54E2-43C2-98DE-3F8D76701E23}" presName="cycle" presStyleCnt="0"/>
      <dgm:spPr/>
    </dgm:pt>
    <dgm:pt modelId="{C33A2D6F-24BC-4141-A82C-0360AA270578}" type="pres">
      <dgm:prSet presAssocID="{51848071-54E2-43C2-98DE-3F8D76701E23}" presName="centerShape" presStyleCnt="0"/>
      <dgm:spPr/>
    </dgm:pt>
    <dgm:pt modelId="{080F78F9-B00D-4985-857D-703A3EECF2C4}" type="pres">
      <dgm:prSet presAssocID="{51848071-54E2-43C2-98DE-3F8D76701E23}" presName="connSite" presStyleLbl="node1" presStyleIdx="0" presStyleCnt="3"/>
      <dgm:spPr/>
    </dgm:pt>
    <dgm:pt modelId="{636C26CA-7452-48A7-BCD4-5BE989FED074}" type="pres">
      <dgm:prSet presAssocID="{51848071-54E2-43C2-98DE-3F8D76701E23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F63F29C-F0A4-4B44-B7DC-D5CD5305612E}" type="pres">
      <dgm:prSet presAssocID="{0EBD22ED-C43E-4824-8DA6-C11796984ADF}" presName="Name25" presStyleLbl="parChTrans1D1" presStyleIdx="0" presStyleCnt="2"/>
      <dgm:spPr/>
    </dgm:pt>
    <dgm:pt modelId="{527CF017-57AB-49AF-9AB0-443CC0CA4E4F}" type="pres">
      <dgm:prSet presAssocID="{CACDC673-B5D9-4788-9CF5-AF3D6D4CFFB5}" presName="node" presStyleCnt="0"/>
      <dgm:spPr/>
    </dgm:pt>
    <dgm:pt modelId="{F0B03EFB-9ACA-4079-BB8B-F62C02FFF562}" type="pres">
      <dgm:prSet presAssocID="{CACDC673-B5D9-4788-9CF5-AF3D6D4CFFB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1475F782-5933-4D29-83DE-BF16D6B0F786}" type="pres">
      <dgm:prSet presAssocID="{CACDC673-B5D9-4788-9CF5-AF3D6D4CFFB5}" presName="childNode" presStyleLbl="revTx" presStyleIdx="0" presStyleCnt="2">
        <dgm:presLayoutVars>
          <dgm:bulletEnabled val="1"/>
        </dgm:presLayoutVars>
      </dgm:prSet>
      <dgm:spPr/>
    </dgm:pt>
    <dgm:pt modelId="{D4CC3BFE-007C-4548-A35F-54D26E9B395F}" type="pres">
      <dgm:prSet presAssocID="{6B648059-18A1-4643-A068-4A529EBE2C84}" presName="Name25" presStyleLbl="parChTrans1D1" presStyleIdx="1" presStyleCnt="2"/>
      <dgm:spPr/>
    </dgm:pt>
    <dgm:pt modelId="{35B0E81A-9A30-42DA-AB45-C6D43292B986}" type="pres">
      <dgm:prSet presAssocID="{5DE8B61D-6FD0-4F3A-88B9-54D9D6BFD54E}" presName="node" presStyleCnt="0"/>
      <dgm:spPr/>
    </dgm:pt>
    <dgm:pt modelId="{E8AEE134-B6B5-4AC0-AA77-B51230A7C14E}" type="pres">
      <dgm:prSet presAssocID="{5DE8B61D-6FD0-4F3A-88B9-54D9D6BFD54E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810D325D-2357-4CEE-8477-9A73235B4FBD}" type="pres">
      <dgm:prSet presAssocID="{5DE8B61D-6FD0-4F3A-88B9-54D9D6BFD54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B81246F9-A40C-4A8F-8B7C-375E96826DFB}" srcId="{CACDC673-B5D9-4788-9CF5-AF3D6D4CFFB5}" destId="{2469CFAA-7AD6-4E3A-9CD2-CC430368DCBE}" srcOrd="1" destOrd="0" parTransId="{066722AC-06A0-4F27-8356-045BB65B2DC5}" sibTransId="{C1725905-28B4-47FF-91F2-1560D6078EDF}"/>
    <dgm:cxn modelId="{831EF3E6-BD6D-4BA1-8397-3F31850BE536}" type="presOf" srcId="{649DA157-3FDA-4A52-B03D-AAC26AB0E085}" destId="{810D325D-2357-4CEE-8477-9A73235B4FBD}" srcOrd="0" destOrd="0" presId="urn:microsoft.com/office/officeart/2005/8/layout/radial2"/>
    <dgm:cxn modelId="{8591CFFC-81B7-4B66-8A90-57D27E817D88}" type="presOf" srcId="{5DE8B61D-6FD0-4F3A-88B9-54D9D6BFD54E}" destId="{E8AEE134-B6B5-4AC0-AA77-B51230A7C14E}" srcOrd="0" destOrd="0" presId="urn:microsoft.com/office/officeart/2005/8/layout/radial2"/>
    <dgm:cxn modelId="{98959A7F-84F9-403B-B3D2-7F58AEF2E849}" type="presOf" srcId="{D6B3A54F-24BF-4F7F-AEAC-98256EED391A}" destId="{810D325D-2357-4CEE-8477-9A73235B4FBD}" srcOrd="0" destOrd="1" presId="urn:microsoft.com/office/officeart/2005/8/layout/radial2"/>
    <dgm:cxn modelId="{1CD4ADE4-C575-493B-9DBC-0FB21D9F7787}" type="presOf" srcId="{51848071-54E2-43C2-98DE-3F8D76701E23}" destId="{41BF1DBE-62BA-4E2B-B65B-33636E2F7AFB}" srcOrd="0" destOrd="0" presId="urn:microsoft.com/office/officeart/2005/8/layout/radial2"/>
    <dgm:cxn modelId="{BD9F9689-C17D-4D93-99BA-5FF6E14DCC3D}" type="presOf" srcId="{499C812A-26CB-42B1-9A98-42D75B86A338}" destId="{1475F782-5933-4D29-83DE-BF16D6B0F786}" srcOrd="0" destOrd="0" presId="urn:microsoft.com/office/officeart/2005/8/layout/radial2"/>
    <dgm:cxn modelId="{7BF0648E-00C1-4CD9-A9AB-C372D7C36387}" type="presOf" srcId="{CACDC673-B5D9-4788-9CF5-AF3D6D4CFFB5}" destId="{F0B03EFB-9ACA-4079-BB8B-F62C02FFF562}" srcOrd="0" destOrd="0" presId="urn:microsoft.com/office/officeart/2005/8/layout/radial2"/>
    <dgm:cxn modelId="{091532B8-8E78-4564-A562-F4EBE9252BA9}" srcId="{51848071-54E2-43C2-98DE-3F8D76701E23}" destId="{5DE8B61D-6FD0-4F3A-88B9-54D9D6BFD54E}" srcOrd="1" destOrd="0" parTransId="{6B648059-18A1-4643-A068-4A529EBE2C84}" sibTransId="{9068F8AC-C8B7-4085-9CD8-5BB585C46532}"/>
    <dgm:cxn modelId="{3E6C3645-1EBE-40C4-9AC0-B1894F65E3A0}" srcId="{51848071-54E2-43C2-98DE-3F8D76701E23}" destId="{CACDC673-B5D9-4788-9CF5-AF3D6D4CFFB5}" srcOrd="0" destOrd="0" parTransId="{0EBD22ED-C43E-4824-8DA6-C11796984ADF}" sibTransId="{56523FB6-32BC-4003-BCED-198896E6029E}"/>
    <dgm:cxn modelId="{7095F38B-1CCE-4533-9A86-645462F52DBA}" type="presOf" srcId="{6B648059-18A1-4643-A068-4A529EBE2C84}" destId="{D4CC3BFE-007C-4548-A35F-54D26E9B395F}" srcOrd="0" destOrd="0" presId="urn:microsoft.com/office/officeart/2005/8/layout/radial2"/>
    <dgm:cxn modelId="{59F8544C-30C8-468F-BAD5-E2EC2E7C4E48}" srcId="{5DE8B61D-6FD0-4F3A-88B9-54D9D6BFD54E}" destId="{649DA157-3FDA-4A52-B03D-AAC26AB0E085}" srcOrd="0" destOrd="0" parTransId="{688C0F60-AFC8-4D56-8F40-E2C501231C06}" sibTransId="{1CE23142-5E15-4220-A842-303401D827A8}"/>
    <dgm:cxn modelId="{77641F3F-929A-4E8D-A9A5-C21578EA8E17}" type="presOf" srcId="{0EBD22ED-C43E-4824-8DA6-C11796984ADF}" destId="{CF63F29C-F0A4-4B44-B7DC-D5CD5305612E}" srcOrd="0" destOrd="0" presId="urn:microsoft.com/office/officeart/2005/8/layout/radial2"/>
    <dgm:cxn modelId="{63649996-5B37-4E8F-88AE-E73A9770DA6C}" type="presOf" srcId="{2469CFAA-7AD6-4E3A-9CD2-CC430368DCBE}" destId="{1475F782-5933-4D29-83DE-BF16D6B0F786}" srcOrd="0" destOrd="1" presId="urn:microsoft.com/office/officeart/2005/8/layout/radial2"/>
    <dgm:cxn modelId="{234AD4F0-8571-4DE0-9DD5-6193A9846D61}" srcId="{5DE8B61D-6FD0-4F3A-88B9-54D9D6BFD54E}" destId="{D6B3A54F-24BF-4F7F-AEAC-98256EED391A}" srcOrd="1" destOrd="0" parTransId="{BC92D398-A492-4B99-BFFA-C9D81F80C47F}" sibTransId="{8300D980-B472-434D-914E-C244A5351A68}"/>
    <dgm:cxn modelId="{CD074940-1BF4-4F0C-80A7-3875526279D5}" srcId="{CACDC673-B5D9-4788-9CF5-AF3D6D4CFFB5}" destId="{499C812A-26CB-42B1-9A98-42D75B86A338}" srcOrd="0" destOrd="0" parTransId="{C1E1D507-BD0B-436F-A89A-7E91FA351D88}" sibTransId="{0F1EBE83-4269-47E9-BA2C-84C5BBC8974A}"/>
    <dgm:cxn modelId="{956CD533-EA84-4EF6-85EE-EA26EFA553BE}" type="presParOf" srcId="{41BF1DBE-62BA-4E2B-B65B-33636E2F7AFB}" destId="{00422A4F-682B-4A79-BF41-A501F91D8372}" srcOrd="0" destOrd="0" presId="urn:microsoft.com/office/officeart/2005/8/layout/radial2"/>
    <dgm:cxn modelId="{B40650D5-48A3-4ED8-AA47-BAEE5B3C770D}" type="presParOf" srcId="{00422A4F-682B-4A79-BF41-A501F91D8372}" destId="{C33A2D6F-24BC-4141-A82C-0360AA270578}" srcOrd="0" destOrd="0" presId="urn:microsoft.com/office/officeart/2005/8/layout/radial2"/>
    <dgm:cxn modelId="{9202BDDE-31E3-4EB3-9EFC-6610909EEE3F}" type="presParOf" srcId="{C33A2D6F-24BC-4141-A82C-0360AA270578}" destId="{080F78F9-B00D-4985-857D-703A3EECF2C4}" srcOrd="0" destOrd="0" presId="urn:microsoft.com/office/officeart/2005/8/layout/radial2"/>
    <dgm:cxn modelId="{74E30BE6-12A9-4314-884A-47C0567754A2}" type="presParOf" srcId="{C33A2D6F-24BC-4141-A82C-0360AA270578}" destId="{636C26CA-7452-48A7-BCD4-5BE989FED074}" srcOrd="1" destOrd="0" presId="urn:microsoft.com/office/officeart/2005/8/layout/radial2"/>
    <dgm:cxn modelId="{951B8E50-84CA-4448-A8ED-EC52E0142C1F}" type="presParOf" srcId="{00422A4F-682B-4A79-BF41-A501F91D8372}" destId="{CF63F29C-F0A4-4B44-B7DC-D5CD5305612E}" srcOrd="1" destOrd="0" presId="urn:microsoft.com/office/officeart/2005/8/layout/radial2"/>
    <dgm:cxn modelId="{1F77DB10-F0C7-4373-B79E-43E746288CBD}" type="presParOf" srcId="{00422A4F-682B-4A79-BF41-A501F91D8372}" destId="{527CF017-57AB-49AF-9AB0-443CC0CA4E4F}" srcOrd="2" destOrd="0" presId="urn:microsoft.com/office/officeart/2005/8/layout/radial2"/>
    <dgm:cxn modelId="{160853C1-BAC3-4039-A515-2DCF82D3FD98}" type="presParOf" srcId="{527CF017-57AB-49AF-9AB0-443CC0CA4E4F}" destId="{F0B03EFB-9ACA-4079-BB8B-F62C02FFF562}" srcOrd="0" destOrd="0" presId="urn:microsoft.com/office/officeart/2005/8/layout/radial2"/>
    <dgm:cxn modelId="{E1A6FC15-BFE4-47D2-8423-218F4A0FF8FE}" type="presParOf" srcId="{527CF017-57AB-49AF-9AB0-443CC0CA4E4F}" destId="{1475F782-5933-4D29-83DE-BF16D6B0F786}" srcOrd="1" destOrd="0" presId="urn:microsoft.com/office/officeart/2005/8/layout/radial2"/>
    <dgm:cxn modelId="{EFEA13CD-49DA-4C89-9C3F-6B1638BB3130}" type="presParOf" srcId="{00422A4F-682B-4A79-BF41-A501F91D8372}" destId="{D4CC3BFE-007C-4548-A35F-54D26E9B395F}" srcOrd="3" destOrd="0" presId="urn:microsoft.com/office/officeart/2005/8/layout/radial2"/>
    <dgm:cxn modelId="{5107CAB3-0213-4E1F-8986-C805AAD73830}" type="presParOf" srcId="{00422A4F-682B-4A79-BF41-A501F91D8372}" destId="{35B0E81A-9A30-42DA-AB45-C6D43292B986}" srcOrd="4" destOrd="0" presId="urn:microsoft.com/office/officeart/2005/8/layout/radial2"/>
    <dgm:cxn modelId="{8FBBA15D-BFE5-4DC8-BA3E-FB444C8892D4}" type="presParOf" srcId="{35B0E81A-9A30-42DA-AB45-C6D43292B986}" destId="{E8AEE134-B6B5-4AC0-AA77-B51230A7C14E}" srcOrd="0" destOrd="0" presId="urn:microsoft.com/office/officeart/2005/8/layout/radial2"/>
    <dgm:cxn modelId="{B6BA8C7F-0FC5-4C2C-BE71-55293934A62C}" type="presParOf" srcId="{35B0E81A-9A30-42DA-AB45-C6D43292B986}" destId="{810D325D-2357-4CEE-8477-9A73235B4FB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B88A9A-B03E-475D-BE6D-67BDF6219C0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9A8B4250-9531-4E41-A0E6-28131092A44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EC41BAD-CE8D-491F-9B25-360FFD630A2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ADA846C-D623-41C2-8321-A40A196FC54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3F7391C-3839-4DD1-A2E4-165ED1ADCEE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4BA754C9-EAED-44F5-ADD7-8703FCF52FD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C88F8A1-CB50-4C4E-BC03-D9557F7512B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59DE0F5-50D9-433A-84DC-F2F99D7A5E3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7A9A537-B4BC-49D3-BA0B-758CC5DE95E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93ECD9-006A-45F9-A149-47CB0DEF0AE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3AE05A6-75FD-4E68-A482-30CEB8E12D8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5F3FB8EE-B71A-4F09-9D93-4F01F986D6A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CAD344F-3993-4CD6-8C76-F2BB2894DC8F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D625B55-E56D-41E1-8AC4-9B55C678245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D79925EA-FB57-4E89-9074-E6B6950A0B18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CC3BFE-007C-4548-A35F-54D26E9B395F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3F29C-F0A4-4B44-B7DC-D5CD5305612E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6C26CA-7452-48A7-BCD4-5BE989FED074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B03EFB-9ACA-4079-BB8B-F62C02FFF562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1475F782-5933-4D29-83DE-BF16D6B0F786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E8AEE134-B6B5-4AC0-AA77-B51230A7C14E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810D325D-2357-4CEE-8477-9A73235B4FBD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chemeClr val="bg1"/>
            </a:gs>
            <a:gs pos="42000">
              <a:srgbClr val="00B050"/>
            </a:gs>
            <a:gs pos="28000">
              <a:srgbClr val="FFFF00"/>
            </a:gs>
            <a:gs pos="13000">
              <a:srgbClr val="FFC000"/>
            </a:gs>
            <a:gs pos="0">
              <a:srgbClr val="FF0000"/>
            </a:gs>
            <a:gs pos="56000">
              <a:srgbClr val="00B0F0"/>
            </a:gs>
            <a:gs pos="71000">
              <a:srgbClr val="002060"/>
            </a:gs>
            <a:gs pos="84000">
              <a:srgbClr val="7030A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文鼎粗行楷" panose="020B0609010101010101" pitchFamily="49" charset="-120"/>
          <a:ea typeface="文鼎粗行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152EEB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132856"/>
            <a:ext cx="6192688" cy="4513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37571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068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93267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2022-11-28T06:57:26Z</dcterms:modified>
</cp:coreProperties>
</file>