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E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>
        <p:scale>
          <a:sx n="100" d="100"/>
          <a:sy n="100" d="100"/>
        </p:scale>
        <p:origin x="37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42C0F3-0759-488A-85C5-23011501B742}" type="doc">
      <dgm:prSet loTypeId="urn:microsoft.com/office/officeart/2005/8/layout/hList7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D9265AF7-9DE2-4B20-BCF8-A127B202C0F1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6FF46F94-FCFF-46F1-A8AA-54C98CA5FC94}" type="parTrans" cxnId="{1CC61EB4-1F0D-4EAE-B71C-19E603286D0A}">
      <dgm:prSet/>
      <dgm:spPr/>
      <dgm:t>
        <a:bodyPr/>
        <a:lstStyle/>
        <a:p>
          <a:endParaRPr lang="zh-TW" altLang="en-US"/>
        </a:p>
      </dgm:t>
    </dgm:pt>
    <dgm:pt modelId="{97881360-B12A-4546-91AF-81D1CC72AF78}" type="sibTrans" cxnId="{1CC61EB4-1F0D-4EAE-B71C-19E603286D0A}">
      <dgm:prSet/>
      <dgm:spPr/>
      <dgm:t>
        <a:bodyPr/>
        <a:lstStyle/>
        <a:p>
          <a:endParaRPr lang="zh-TW" altLang="en-US"/>
        </a:p>
      </dgm:t>
    </dgm:pt>
    <dgm:pt modelId="{DEEFB6AA-9D32-47C9-8EB4-E17ACE2A0166}">
      <dgm:prSet/>
      <dgm:spPr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65000">
              <a:schemeClr val="accent6"/>
            </a:gs>
            <a:gs pos="33000">
              <a:srgbClr val="BA7539"/>
            </a:gs>
            <a:gs pos="21000">
              <a:srgbClr val="00B050"/>
            </a:gs>
            <a:gs pos="52000">
              <a:schemeClr val="accent1">
                <a:lumMod val="75000"/>
              </a:schemeClr>
            </a:gs>
            <a:gs pos="76000">
              <a:srgbClr val="FF0000"/>
            </a:gs>
          </a:gsLst>
        </a:gradFill>
      </dgm:spPr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7117EB31-C9AF-41D5-A47E-3EB7F7DD3386}" type="parTrans" cxnId="{F5643225-02B5-4E27-86D9-C06036E481C8}">
      <dgm:prSet/>
      <dgm:spPr/>
      <dgm:t>
        <a:bodyPr/>
        <a:lstStyle/>
        <a:p>
          <a:endParaRPr lang="zh-TW" altLang="en-US"/>
        </a:p>
      </dgm:t>
    </dgm:pt>
    <dgm:pt modelId="{5076A6DF-9471-420D-AAC7-B983AC39D1F7}" type="sibTrans" cxnId="{F5643225-02B5-4E27-86D9-C06036E481C8}">
      <dgm:prSet/>
      <dgm:spPr/>
      <dgm:t>
        <a:bodyPr/>
        <a:lstStyle/>
        <a:p>
          <a:endParaRPr lang="zh-TW" altLang="en-US"/>
        </a:p>
      </dgm:t>
    </dgm:pt>
    <dgm:pt modelId="{608C0D7A-ECB9-4D46-BC29-15A2C8FD47E4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263ECD6A-F933-4758-8D7A-03FF18BA1DBF}" type="parTrans" cxnId="{703DD01F-AD71-4ACC-93E3-E494509D155C}">
      <dgm:prSet/>
      <dgm:spPr/>
      <dgm:t>
        <a:bodyPr/>
        <a:lstStyle/>
        <a:p>
          <a:endParaRPr lang="zh-TW" altLang="en-US"/>
        </a:p>
      </dgm:t>
    </dgm:pt>
    <dgm:pt modelId="{17CE13A1-C35F-4F20-8D5C-F8945A6FD4B8}" type="sibTrans" cxnId="{703DD01F-AD71-4ACC-93E3-E494509D155C}">
      <dgm:prSet/>
      <dgm:spPr/>
      <dgm:t>
        <a:bodyPr/>
        <a:lstStyle/>
        <a:p>
          <a:endParaRPr lang="zh-TW" altLang="en-US"/>
        </a:p>
      </dgm:t>
    </dgm:pt>
    <dgm:pt modelId="{8373837F-8D69-4B73-B85A-FB0CB1FF4E1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E1EF307-F90B-452F-ADCA-40C41A6567C0}" type="parTrans" cxnId="{43686E25-50C6-4128-987B-F6A05FB72020}">
      <dgm:prSet/>
      <dgm:spPr/>
      <dgm:t>
        <a:bodyPr/>
        <a:lstStyle/>
        <a:p>
          <a:endParaRPr lang="zh-TW" altLang="en-US"/>
        </a:p>
      </dgm:t>
    </dgm:pt>
    <dgm:pt modelId="{5DBF50A9-C66B-42F2-9BE1-95CEB38A6510}" type="sibTrans" cxnId="{43686E25-50C6-4128-987B-F6A05FB72020}">
      <dgm:prSet/>
      <dgm:spPr/>
      <dgm:t>
        <a:bodyPr/>
        <a:lstStyle/>
        <a:p>
          <a:endParaRPr lang="zh-TW" altLang="en-US"/>
        </a:p>
      </dgm:t>
    </dgm:pt>
    <dgm:pt modelId="{4CA64739-AB2E-4A38-8833-1A62D4E20591}" type="pres">
      <dgm:prSet presAssocID="{8142C0F3-0759-488A-85C5-23011501B74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CE1F51F-FFBD-404C-B59B-53DAC77CA000}" type="pres">
      <dgm:prSet presAssocID="{8142C0F3-0759-488A-85C5-23011501B742}" presName="fgShape" presStyleLbl="fgShp" presStyleIdx="0" presStyleCnt="1"/>
      <dgm:spPr/>
    </dgm:pt>
    <dgm:pt modelId="{1B443200-CE13-46C6-A46E-52624F405664}" type="pres">
      <dgm:prSet presAssocID="{8142C0F3-0759-488A-85C5-23011501B742}" presName="linComp" presStyleCnt="0"/>
      <dgm:spPr/>
    </dgm:pt>
    <dgm:pt modelId="{E4B744D8-328A-4FCF-94E8-459331BA2434}" type="pres">
      <dgm:prSet presAssocID="{D9265AF7-9DE2-4B20-BCF8-A127B202C0F1}" presName="compNode" presStyleCnt="0"/>
      <dgm:spPr/>
    </dgm:pt>
    <dgm:pt modelId="{CFCD9857-E348-40B0-918F-0C76DDEDB97F}" type="pres">
      <dgm:prSet presAssocID="{D9265AF7-9DE2-4B20-BCF8-A127B202C0F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51FEC7C6-696B-4479-8367-34B9912204C3}" type="pres">
      <dgm:prSet presAssocID="{D9265AF7-9DE2-4B20-BCF8-A127B202C0F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64641B-7EAE-4D9D-90F9-0DADF29E037B}" type="pres">
      <dgm:prSet presAssocID="{D9265AF7-9DE2-4B20-BCF8-A127B202C0F1}" presName="invisiNode" presStyleLbl="node1" presStyleIdx="0" presStyleCnt="4"/>
      <dgm:spPr/>
    </dgm:pt>
    <dgm:pt modelId="{61CEEB71-5ED7-4CF0-86A3-D43F396D7CD4}" type="pres">
      <dgm:prSet presAssocID="{D9265AF7-9DE2-4B20-BCF8-A127B202C0F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59A37E6-C15D-4FBC-B7C2-9E709115E735}" type="pres">
      <dgm:prSet presAssocID="{97881360-B12A-4546-91AF-81D1CC72AF7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6CD0B8D-38FC-4410-97B9-DEA8A2DAF464}" type="pres">
      <dgm:prSet presAssocID="{DEEFB6AA-9D32-47C9-8EB4-E17ACE2A0166}" presName="compNode" presStyleCnt="0"/>
      <dgm:spPr/>
    </dgm:pt>
    <dgm:pt modelId="{023C79DC-F7BB-4E4E-8513-96D3DBB9D322}" type="pres">
      <dgm:prSet presAssocID="{DEEFB6AA-9D32-47C9-8EB4-E17ACE2A0166}" presName="bkgdShape" presStyleLbl="node1" presStyleIdx="1" presStyleCnt="4" custLinFactNeighborX="-2331" custLinFactNeighborY="-222"/>
      <dgm:spPr/>
      <dgm:t>
        <a:bodyPr/>
        <a:lstStyle/>
        <a:p>
          <a:endParaRPr lang="zh-TW" altLang="en-US"/>
        </a:p>
      </dgm:t>
    </dgm:pt>
    <dgm:pt modelId="{9E6855DD-0AC0-40F4-A96E-BB3FB35FD43A}" type="pres">
      <dgm:prSet presAssocID="{DEEFB6AA-9D32-47C9-8EB4-E17ACE2A0166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7B79A5-0376-475E-B502-70502A81CACB}" type="pres">
      <dgm:prSet presAssocID="{DEEFB6AA-9D32-47C9-8EB4-E17ACE2A0166}" presName="invisiNode" presStyleLbl="node1" presStyleIdx="1" presStyleCnt="4"/>
      <dgm:spPr/>
    </dgm:pt>
    <dgm:pt modelId="{B585476E-9CC7-45F1-BAA4-E08121911E70}" type="pres">
      <dgm:prSet presAssocID="{DEEFB6AA-9D32-47C9-8EB4-E17ACE2A0166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38741DF-631D-4525-BB12-C4654714B576}" type="pres">
      <dgm:prSet presAssocID="{5076A6DF-9471-420D-AAC7-B983AC39D1F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308BF9E-8B8D-4796-AD4D-E4A1CD88085C}" type="pres">
      <dgm:prSet presAssocID="{608C0D7A-ECB9-4D46-BC29-15A2C8FD47E4}" presName="compNode" presStyleCnt="0"/>
      <dgm:spPr/>
    </dgm:pt>
    <dgm:pt modelId="{216D8B1F-6283-4B53-BC48-3421B3D16CC2}" type="pres">
      <dgm:prSet presAssocID="{608C0D7A-ECB9-4D46-BC29-15A2C8FD47E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D4929D6-5FB9-4F93-805A-3314DECDA68C}" type="pres">
      <dgm:prSet presAssocID="{608C0D7A-ECB9-4D46-BC29-15A2C8FD47E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3F000B-7A4F-4B36-8BC6-68BBDB6FF5ED}" type="pres">
      <dgm:prSet presAssocID="{608C0D7A-ECB9-4D46-BC29-15A2C8FD47E4}" presName="invisiNode" presStyleLbl="node1" presStyleIdx="2" presStyleCnt="4"/>
      <dgm:spPr/>
    </dgm:pt>
    <dgm:pt modelId="{28DD8A28-7B3A-4CCC-87A5-5D7F5E4DF4AC}" type="pres">
      <dgm:prSet presAssocID="{608C0D7A-ECB9-4D46-BC29-15A2C8FD47E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CB1BA19-23C6-4580-9B77-9950E2F87C74}" type="pres">
      <dgm:prSet presAssocID="{17CE13A1-C35F-4F20-8D5C-F8945A6FD4B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6EC28D3-0EC1-43AA-8F12-610AC6069C03}" type="pres">
      <dgm:prSet presAssocID="{8373837F-8D69-4B73-B85A-FB0CB1FF4E14}" presName="compNode" presStyleCnt="0"/>
      <dgm:spPr/>
    </dgm:pt>
    <dgm:pt modelId="{36143111-4DBA-4EC4-BD59-5EF6B94AF395}" type="pres">
      <dgm:prSet presAssocID="{8373837F-8D69-4B73-B85A-FB0CB1FF4E1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DF3C957-D9D5-400D-AF20-CD7A5D1CAD21}" type="pres">
      <dgm:prSet presAssocID="{8373837F-8D69-4B73-B85A-FB0CB1FF4E1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A71059-74FC-4384-9FFE-FC24662E0CDE}" type="pres">
      <dgm:prSet presAssocID="{8373837F-8D69-4B73-B85A-FB0CB1FF4E14}" presName="invisiNode" presStyleLbl="node1" presStyleIdx="3" presStyleCnt="4"/>
      <dgm:spPr/>
    </dgm:pt>
    <dgm:pt modelId="{FA385BDD-3B12-4A1E-ABB8-7284737E3B34}" type="pres">
      <dgm:prSet presAssocID="{8373837F-8D69-4B73-B85A-FB0CB1FF4E1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CC61EB4-1F0D-4EAE-B71C-19E603286D0A}" srcId="{8142C0F3-0759-488A-85C5-23011501B742}" destId="{D9265AF7-9DE2-4B20-BCF8-A127B202C0F1}" srcOrd="0" destOrd="0" parTransId="{6FF46F94-FCFF-46F1-A8AA-54C98CA5FC94}" sibTransId="{97881360-B12A-4546-91AF-81D1CC72AF78}"/>
    <dgm:cxn modelId="{A623A9F1-91BC-4D35-B341-5478D8EF5CEA}" type="presOf" srcId="{DEEFB6AA-9D32-47C9-8EB4-E17ACE2A0166}" destId="{9E6855DD-0AC0-40F4-A96E-BB3FB35FD43A}" srcOrd="1" destOrd="0" presId="urn:microsoft.com/office/officeart/2005/8/layout/hList7"/>
    <dgm:cxn modelId="{8164EACC-ECE6-45FF-8F4A-25E761D045DB}" type="presOf" srcId="{8373837F-8D69-4B73-B85A-FB0CB1FF4E14}" destId="{0DF3C957-D9D5-400D-AF20-CD7A5D1CAD21}" srcOrd="1" destOrd="0" presId="urn:microsoft.com/office/officeart/2005/8/layout/hList7"/>
    <dgm:cxn modelId="{C0CB1B8F-A806-45B8-A94D-2B154B8C5840}" type="presOf" srcId="{D9265AF7-9DE2-4B20-BCF8-A127B202C0F1}" destId="{CFCD9857-E348-40B0-918F-0C76DDEDB97F}" srcOrd="0" destOrd="0" presId="urn:microsoft.com/office/officeart/2005/8/layout/hList7"/>
    <dgm:cxn modelId="{F5643225-02B5-4E27-86D9-C06036E481C8}" srcId="{8142C0F3-0759-488A-85C5-23011501B742}" destId="{DEEFB6AA-9D32-47C9-8EB4-E17ACE2A0166}" srcOrd="1" destOrd="0" parTransId="{7117EB31-C9AF-41D5-A47E-3EB7F7DD3386}" sibTransId="{5076A6DF-9471-420D-AAC7-B983AC39D1F7}"/>
    <dgm:cxn modelId="{665CDF32-0D11-4E6E-BE29-FE37FF18CE7E}" type="presOf" srcId="{8142C0F3-0759-488A-85C5-23011501B742}" destId="{4CA64739-AB2E-4A38-8833-1A62D4E20591}" srcOrd="0" destOrd="0" presId="urn:microsoft.com/office/officeart/2005/8/layout/hList7"/>
    <dgm:cxn modelId="{E3F74425-23DB-455D-BE92-707065402290}" type="presOf" srcId="{DEEFB6AA-9D32-47C9-8EB4-E17ACE2A0166}" destId="{023C79DC-F7BB-4E4E-8513-96D3DBB9D322}" srcOrd="0" destOrd="0" presId="urn:microsoft.com/office/officeart/2005/8/layout/hList7"/>
    <dgm:cxn modelId="{73FE99BC-C396-403D-8CA0-9397EC811786}" type="presOf" srcId="{608C0D7A-ECB9-4D46-BC29-15A2C8FD47E4}" destId="{216D8B1F-6283-4B53-BC48-3421B3D16CC2}" srcOrd="0" destOrd="0" presId="urn:microsoft.com/office/officeart/2005/8/layout/hList7"/>
    <dgm:cxn modelId="{FD173428-A828-4810-AE22-CD42C6E0C0E6}" type="presOf" srcId="{8373837F-8D69-4B73-B85A-FB0CB1FF4E14}" destId="{36143111-4DBA-4EC4-BD59-5EF6B94AF395}" srcOrd="0" destOrd="0" presId="urn:microsoft.com/office/officeart/2005/8/layout/hList7"/>
    <dgm:cxn modelId="{552F6F0F-2953-4052-88D1-98BD2FA5DEAB}" type="presOf" srcId="{D9265AF7-9DE2-4B20-BCF8-A127B202C0F1}" destId="{51FEC7C6-696B-4479-8367-34B9912204C3}" srcOrd="1" destOrd="0" presId="urn:microsoft.com/office/officeart/2005/8/layout/hList7"/>
    <dgm:cxn modelId="{6452AAC9-F66E-42C9-9292-73F18712A77E}" type="presOf" srcId="{97881360-B12A-4546-91AF-81D1CC72AF78}" destId="{C59A37E6-C15D-4FBC-B7C2-9E709115E735}" srcOrd="0" destOrd="0" presId="urn:microsoft.com/office/officeart/2005/8/layout/hList7"/>
    <dgm:cxn modelId="{703DD01F-AD71-4ACC-93E3-E494509D155C}" srcId="{8142C0F3-0759-488A-85C5-23011501B742}" destId="{608C0D7A-ECB9-4D46-BC29-15A2C8FD47E4}" srcOrd="2" destOrd="0" parTransId="{263ECD6A-F933-4758-8D7A-03FF18BA1DBF}" sibTransId="{17CE13A1-C35F-4F20-8D5C-F8945A6FD4B8}"/>
    <dgm:cxn modelId="{456B1CDB-85E3-4EAB-9C36-055ECEDF46CF}" type="presOf" srcId="{5076A6DF-9471-420D-AAC7-B983AC39D1F7}" destId="{038741DF-631D-4525-BB12-C4654714B576}" srcOrd="0" destOrd="0" presId="urn:microsoft.com/office/officeart/2005/8/layout/hList7"/>
    <dgm:cxn modelId="{4DA724E8-9E74-4748-8759-86489F135634}" type="presOf" srcId="{608C0D7A-ECB9-4D46-BC29-15A2C8FD47E4}" destId="{2D4929D6-5FB9-4F93-805A-3314DECDA68C}" srcOrd="1" destOrd="0" presId="urn:microsoft.com/office/officeart/2005/8/layout/hList7"/>
    <dgm:cxn modelId="{43686E25-50C6-4128-987B-F6A05FB72020}" srcId="{8142C0F3-0759-488A-85C5-23011501B742}" destId="{8373837F-8D69-4B73-B85A-FB0CB1FF4E14}" srcOrd="3" destOrd="0" parTransId="{9E1EF307-F90B-452F-ADCA-40C41A6567C0}" sibTransId="{5DBF50A9-C66B-42F2-9BE1-95CEB38A6510}"/>
    <dgm:cxn modelId="{A1366D55-DDB0-47E8-BF6A-60A1526E0273}" type="presOf" srcId="{17CE13A1-C35F-4F20-8D5C-F8945A6FD4B8}" destId="{DCB1BA19-23C6-4580-9B77-9950E2F87C74}" srcOrd="0" destOrd="0" presId="urn:microsoft.com/office/officeart/2005/8/layout/hList7"/>
    <dgm:cxn modelId="{9639D4AF-DDA5-49CE-B796-F8A7957C416B}" type="presParOf" srcId="{4CA64739-AB2E-4A38-8833-1A62D4E20591}" destId="{2CE1F51F-FFBD-404C-B59B-53DAC77CA000}" srcOrd="0" destOrd="0" presId="urn:microsoft.com/office/officeart/2005/8/layout/hList7"/>
    <dgm:cxn modelId="{41D18F9D-1218-4AF1-AFF2-19D55C90F506}" type="presParOf" srcId="{4CA64739-AB2E-4A38-8833-1A62D4E20591}" destId="{1B443200-CE13-46C6-A46E-52624F405664}" srcOrd="1" destOrd="0" presId="urn:microsoft.com/office/officeart/2005/8/layout/hList7"/>
    <dgm:cxn modelId="{66444993-1370-4D35-A46E-04FA70215D52}" type="presParOf" srcId="{1B443200-CE13-46C6-A46E-52624F405664}" destId="{E4B744D8-328A-4FCF-94E8-459331BA2434}" srcOrd="0" destOrd="0" presId="urn:microsoft.com/office/officeart/2005/8/layout/hList7"/>
    <dgm:cxn modelId="{617AF494-8390-4EAA-A4E4-1E6CEF2DA0BF}" type="presParOf" srcId="{E4B744D8-328A-4FCF-94E8-459331BA2434}" destId="{CFCD9857-E348-40B0-918F-0C76DDEDB97F}" srcOrd="0" destOrd="0" presId="urn:microsoft.com/office/officeart/2005/8/layout/hList7"/>
    <dgm:cxn modelId="{B631EF25-B0B8-4F4E-A42A-DA1B4887DC1D}" type="presParOf" srcId="{E4B744D8-328A-4FCF-94E8-459331BA2434}" destId="{51FEC7C6-696B-4479-8367-34B9912204C3}" srcOrd="1" destOrd="0" presId="urn:microsoft.com/office/officeart/2005/8/layout/hList7"/>
    <dgm:cxn modelId="{B471FB29-6ABA-4557-9DC2-5F293E198343}" type="presParOf" srcId="{E4B744D8-328A-4FCF-94E8-459331BA2434}" destId="{8364641B-7EAE-4D9D-90F9-0DADF29E037B}" srcOrd="2" destOrd="0" presId="urn:microsoft.com/office/officeart/2005/8/layout/hList7"/>
    <dgm:cxn modelId="{2814DF6A-0AFE-4277-9CBB-C3094846F6A7}" type="presParOf" srcId="{E4B744D8-328A-4FCF-94E8-459331BA2434}" destId="{61CEEB71-5ED7-4CF0-86A3-D43F396D7CD4}" srcOrd="3" destOrd="0" presId="urn:microsoft.com/office/officeart/2005/8/layout/hList7"/>
    <dgm:cxn modelId="{07D0A1C1-11EC-443C-8D2A-187218279381}" type="presParOf" srcId="{1B443200-CE13-46C6-A46E-52624F405664}" destId="{C59A37E6-C15D-4FBC-B7C2-9E709115E735}" srcOrd="1" destOrd="0" presId="urn:microsoft.com/office/officeart/2005/8/layout/hList7"/>
    <dgm:cxn modelId="{481C298C-21C9-49CA-B323-F2ED821BFFDB}" type="presParOf" srcId="{1B443200-CE13-46C6-A46E-52624F405664}" destId="{06CD0B8D-38FC-4410-97B9-DEA8A2DAF464}" srcOrd="2" destOrd="0" presId="urn:microsoft.com/office/officeart/2005/8/layout/hList7"/>
    <dgm:cxn modelId="{4653F6D2-A486-4E45-8E02-14F202C38AA9}" type="presParOf" srcId="{06CD0B8D-38FC-4410-97B9-DEA8A2DAF464}" destId="{023C79DC-F7BB-4E4E-8513-96D3DBB9D322}" srcOrd="0" destOrd="0" presId="urn:microsoft.com/office/officeart/2005/8/layout/hList7"/>
    <dgm:cxn modelId="{E30380E2-D388-4270-BB3F-EB7D82B75F00}" type="presParOf" srcId="{06CD0B8D-38FC-4410-97B9-DEA8A2DAF464}" destId="{9E6855DD-0AC0-40F4-A96E-BB3FB35FD43A}" srcOrd="1" destOrd="0" presId="urn:microsoft.com/office/officeart/2005/8/layout/hList7"/>
    <dgm:cxn modelId="{AF59B8FD-4AF6-4675-B045-E7A216EAE188}" type="presParOf" srcId="{06CD0B8D-38FC-4410-97B9-DEA8A2DAF464}" destId="{157B79A5-0376-475E-B502-70502A81CACB}" srcOrd="2" destOrd="0" presId="urn:microsoft.com/office/officeart/2005/8/layout/hList7"/>
    <dgm:cxn modelId="{D1A65E15-F35D-47E4-9D7E-38BB2041690B}" type="presParOf" srcId="{06CD0B8D-38FC-4410-97B9-DEA8A2DAF464}" destId="{B585476E-9CC7-45F1-BAA4-E08121911E70}" srcOrd="3" destOrd="0" presId="urn:microsoft.com/office/officeart/2005/8/layout/hList7"/>
    <dgm:cxn modelId="{8E699A02-EE0A-4B9E-89B1-CEF8E1C399C0}" type="presParOf" srcId="{1B443200-CE13-46C6-A46E-52624F405664}" destId="{038741DF-631D-4525-BB12-C4654714B576}" srcOrd="3" destOrd="0" presId="urn:microsoft.com/office/officeart/2005/8/layout/hList7"/>
    <dgm:cxn modelId="{39B2EC8F-7A7C-425A-851D-D866653C759E}" type="presParOf" srcId="{1B443200-CE13-46C6-A46E-52624F405664}" destId="{2308BF9E-8B8D-4796-AD4D-E4A1CD88085C}" srcOrd="4" destOrd="0" presId="urn:microsoft.com/office/officeart/2005/8/layout/hList7"/>
    <dgm:cxn modelId="{5230DE09-7B9D-4F24-A698-53DC2026CF64}" type="presParOf" srcId="{2308BF9E-8B8D-4796-AD4D-E4A1CD88085C}" destId="{216D8B1F-6283-4B53-BC48-3421B3D16CC2}" srcOrd="0" destOrd="0" presId="urn:microsoft.com/office/officeart/2005/8/layout/hList7"/>
    <dgm:cxn modelId="{DAA66E7B-A031-4A81-958A-657DD329CF87}" type="presParOf" srcId="{2308BF9E-8B8D-4796-AD4D-E4A1CD88085C}" destId="{2D4929D6-5FB9-4F93-805A-3314DECDA68C}" srcOrd="1" destOrd="0" presId="urn:microsoft.com/office/officeart/2005/8/layout/hList7"/>
    <dgm:cxn modelId="{6985374C-FBBE-4DFB-A723-18EE4C5C7488}" type="presParOf" srcId="{2308BF9E-8B8D-4796-AD4D-E4A1CD88085C}" destId="{B33F000B-7A4F-4B36-8BC6-68BBDB6FF5ED}" srcOrd="2" destOrd="0" presId="urn:microsoft.com/office/officeart/2005/8/layout/hList7"/>
    <dgm:cxn modelId="{CEFB02C6-02E3-488A-80FF-4DCA9D48569C}" type="presParOf" srcId="{2308BF9E-8B8D-4796-AD4D-E4A1CD88085C}" destId="{28DD8A28-7B3A-4CCC-87A5-5D7F5E4DF4AC}" srcOrd="3" destOrd="0" presId="urn:microsoft.com/office/officeart/2005/8/layout/hList7"/>
    <dgm:cxn modelId="{2B5C75FD-4674-433C-BEC5-DD780CEF966F}" type="presParOf" srcId="{1B443200-CE13-46C6-A46E-52624F405664}" destId="{DCB1BA19-23C6-4580-9B77-9950E2F87C74}" srcOrd="5" destOrd="0" presId="urn:microsoft.com/office/officeart/2005/8/layout/hList7"/>
    <dgm:cxn modelId="{529A86E4-8ED6-4261-BB4F-0C8FEFACEA4E}" type="presParOf" srcId="{1B443200-CE13-46C6-A46E-52624F405664}" destId="{A6EC28D3-0EC1-43AA-8F12-610AC6069C03}" srcOrd="6" destOrd="0" presId="urn:microsoft.com/office/officeart/2005/8/layout/hList7"/>
    <dgm:cxn modelId="{791596BA-D0EB-4F90-AB31-F4A66A74BAA5}" type="presParOf" srcId="{A6EC28D3-0EC1-43AA-8F12-610AC6069C03}" destId="{36143111-4DBA-4EC4-BD59-5EF6B94AF395}" srcOrd="0" destOrd="0" presId="urn:microsoft.com/office/officeart/2005/8/layout/hList7"/>
    <dgm:cxn modelId="{FE660B0B-D8CD-4EA5-B550-9DAC36A84D54}" type="presParOf" srcId="{A6EC28D3-0EC1-43AA-8F12-610AC6069C03}" destId="{0DF3C957-D9D5-400D-AF20-CD7A5D1CAD21}" srcOrd="1" destOrd="0" presId="urn:microsoft.com/office/officeart/2005/8/layout/hList7"/>
    <dgm:cxn modelId="{16884227-2C8D-4283-9F94-BB81077E026B}" type="presParOf" srcId="{A6EC28D3-0EC1-43AA-8F12-610AC6069C03}" destId="{4EA71059-74FC-4384-9FFE-FC24662E0CDE}" srcOrd="2" destOrd="0" presId="urn:microsoft.com/office/officeart/2005/8/layout/hList7"/>
    <dgm:cxn modelId="{365BBFAE-DC23-4799-B00F-CB5BEBDC4797}" type="presParOf" srcId="{A6EC28D3-0EC1-43AA-8F12-610AC6069C03}" destId="{FA385BDD-3B12-4A1E-ABB8-7284737E3B3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AA4E6F-0D85-44F1-8F9D-F78565333ED4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36EBD6BD-D338-472E-AE73-924661386568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DAF687C5-BA3E-45DE-84EE-40A66A5CE33A}" type="parTrans" cxnId="{1E384693-0945-4CF1-91CF-57DD77B9D134}">
      <dgm:prSet/>
      <dgm:spPr/>
      <dgm:t>
        <a:bodyPr/>
        <a:lstStyle/>
        <a:p>
          <a:endParaRPr lang="zh-TW" altLang="en-US"/>
        </a:p>
      </dgm:t>
    </dgm:pt>
    <dgm:pt modelId="{24A7E3BC-34B6-4323-A6B1-F12927981C51}" type="sibTrans" cxnId="{1E384693-0945-4CF1-91CF-57DD77B9D134}">
      <dgm:prSet/>
      <dgm:spPr/>
      <dgm:t>
        <a:bodyPr/>
        <a:lstStyle/>
        <a:p>
          <a:endParaRPr lang="zh-TW" altLang="en-US"/>
        </a:p>
      </dgm:t>
    </dgm:pt>
    <dgm:pt modelId="{6282C0BA-5EF6-4F8B-A98E-176809B7EF62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079A02FF-A73E-4659-9E31-B74D6D009BDE}" type="parTrans" cxnId="{3E12AE11-755A-412C-A113-4D58F83E4E1F}">
      <dgm:prSet/>
      <dgm:spPr/>
      <dgm:t>
        <a:bodyPr/>
        <a:lstStyle/>
        <a:p>
          <a:endParaRPr lang="zh-TW" altLang="en-US"/>
        </a:p>
      </dgm:t>
    </dgm:pt>
    <dgm:pt modelId="{7CCC649E-4E41-4003-8772-77B25A5023A9}" type="sibTrans" cxnId="{3E12AE11-755A-412C-A113-4D58F83E4E1F}">
      <dgm:prSet/>
      <dgm:spPr/>
      <dgm:t>
        <a:bodyPr/>
        <a:lstStyle/>
        <a:p>
          <a:endParaRPr lang="zh-TW" altLang="en-US"/>
        </a:p>
      </dgm:t>
    </dgm:pt>
    <dgm:pt modelId="{3FD4452B-EB86-4EB9-B2B1-501271003C17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AE8052CB-BBEF-46AA-89D3-73EBEBD0F467}" type="parTrans" cxnId="{23258F49-5C36-4694-B196-47C2955E0D7B}">
      <dgm:prSet/>
      <dgm:spPr/>
      <dgm:t>
        <a:bodyPr/>
        <a:lstStyle/>
        <a:p>
          <a:endParaRPr lang="zh-TW" altLang="en-US"/>
        </a:p>
      </dgm:t>
    </dgm:pt>
    <dgm:pt modelId="{5A150589-078B-4CFE-BD08-834789F83431}" type="sibTrans" cxnId="{23258F49-5C36-4694-B196-47C2955E0D7B}">
      <dgm:prSet/>
      <dgm:spPr/>
      <dgm:t>
        <a:bodyPr/>
        <a:lstStyle/>
        <a:p>
          <a:endParaRPr lang="zh-TW" altLang="en-US"/>
        </a:p>
      </dgm:t>
    </dgm:pt>
    <dgm:pt modelId="{9C044CE9-B6B9-40A4-ABF8-AEADCE185289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283A75B8-A4D5-4490-B25C-265F52CA39CD}" type="parTrans" cxnId="{97028DAB-64EB-4B62-B43D-A6B0842DE3D0}">
      <dgm:prSet/>
      <dgm:spPr/>
      <dgm:t>
        <a:bodyPr/>
        <a:lstStyle/>
        <a:p>
          <a:endParaRPr lang="zh-TW" altLang="en-US"/>
        </a:p>
      </dgm:t>
    </dgm:pt>
    <dgm:pt modelId="{2E9CD622-E0F3-4CF1-AD7C-36EDE36CE3E1}" type="sibTrans" cxnId="{97028DAB-64EB-4B62-B43D-A6B0842DE3D0}">
      <dgm:prSet/>
      <dgm:spPr/>
      <dgm:t>
        <a:bodyPr/>
        <a:lstStyle/>
        <a:p>
          <a:endParaRPr lang="zh-TW" altLang="en-US"/>
        </a:p>
      </dgm:t>
    </dgm:pt>
    <dgm:pt modelId="{4CE8A2BD-6875-4C2A-845F-68BFD9AD40BE}" type="pres">
      <dgm:prSet presAssocID="{9DAA4E6F-0D85-44F1-8F9D-F78565333ED4}" presName="rootNode" presStyleCnt="0">
        <dgm:presLayoutVars>
          <dgm:chMax/>
          <dgm:chPref/>
          <dgm:dir/>
          <dgm:animLvl val="lvl"/>
        </dgm:presLayoutVars>
      </dgm:prSet>
      <dgm:spPr/>
    </dgm:pt>
    <dgm:pt modelId="{5E416D2C-65A9-4DAD-95B4-4BB491CC615A}" type="pres">
      <dgm:prSet presAssocID="{36EBD6BD-D338-472E-AE73-924661386568}" presName="composite" presStyleCnt="0"/>
      <dgm:spPr/>
    </dgm:pt>
    <dgm:pt modelId="{EBF69141-2E3B-47F0-9CE3-1C75A7679F1C}" type="pres">
      <dgm:prSet presAssocID="{36EBD6BD-D338-472E-AE73-92466138656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1A4C65D4-950B-46EF-AC15-4DC677A904C4}" type="pres">
      <dgm:prSet presAssocID="{36EBD6BD-D338-472E-AE73-92466138656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18E6718-1D88-48DA-B7C4-B4442B774A96}" type="pres">
      <dgm:prSet presAssocID="{36EBD6BD-D338-472E-AE73-92466138656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B92607D5-7536-4ADC-9685-E44BBC41EF81}" type="pres">
      <dgm:prSet presAssocID="{24A7E3BC-34B6-4323-A6B1-F12927981C51}" presName="sibTrans" presStyleCnt="0"/>
      <dgm:spPr/>
    </dgm:pt>
    <dgm:pt modelId="{F4248EC2-EE79-457E-95CF-790DC7E3D0B9}" type="pres">
      <dgm:prSet presAssocID="{3FD4452B-EB86-4EB9-B2B1-501271003C17}" presName="composite" presStyleCnt="0"/>
      <dgm:spPr/>
    </dgm:pt>
    <dgm:pt modelId="{D1BBBF21-73A5-4B64-B6E5-F420A67B657F}" type="pres">
      <dgm:prSet presAssocID="{3FD4452B-EB86-4EB9-B2B1-501271003C1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680D1A-EFDA-4B92-9F69-F4557BC4101E}" type="pres">
      <dgm:prSet presAssocID="{3FD4452B-EB86-4EB9-B2B1-501271003C1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30A8444-4A51-4FCB-A907-F70CB3DF5896}" type="pres">
      <dgm:prSet presAssocID="{3FD4452B-EB86-4EB9-B2B1-501271003C17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E12AE11-755A-412C-A113-4D58F83E4E1F}" srcId="{36EBD6BD-D338-472E-AE73-924661386568}" destId="{6282C0BA-5EF6-4F8B-A98E-176809B7EF62}" srcOrd="0" destOrd="0" parTransId="{079A02FF-A73E-4659-9E31-B74D6D009BDE}" sibTransId="{7CCC649E-4E41-4003-8772-77B25A5023A9}"/>
    <dgm:cxn modelId="{C2CB437B-7037-4EA3-B75A-067A4E619609}" type="presOf" srcId="{36EBD6BD-D338-472E-AE73-924661386568}" destId="{EBF69141-2E3B-47F0-9CE3-1C75A7679F1C}" srcOrd="0" destOrd="0" presId="urn:microsoft.com/office/officeart/2008/layout/TitledPictureBlocks"/>
    <dgm:cxn modelId="{DFFC7FC1-EDB9-4107-9108-52EF5DC51A35}" type="presOf" srcId="{3FD4452B-EB86-4EB9-B2B1-501271003C17}" destId="{D1BBBF21-73A5-4B64-B6E5-F420A67B657F}" srcOrd="0" destOrd="0" presId="urn:microsoft.com/office/officeart/2008/layout/TitledPictureBlocks"/>
    <dgm:cxn modelId="{23258F49-5C36-4694-B196-47C2955E0D7B}" srcId="{9DAA4E6F-0D85-44F1-8F9D-F78565333ED4}" destId="{3FD4452B-EB86-4EB9-B2B1-501271003C17}" srcOrd="1" destOrd="0" parTransId="{AE8052CB-BBEF-46AA-89D3-73EBEBD0F467}" sibTransId="{5A150589-078B-4CFE-BD08-834789F83431}"/>
    <dgm:cxn modelId="{1E384693-0945-4CF1-91CF-57DD77B9D134}" srcId="{9DAA4E6F-0D85-44F1-8F9D-F78565333ED4}" destId="{36EBD6BD-D338-472E-AE73-924661386568}" srcOrd="0" destOrd="0" parTransId="{DAF687C5-BA3E-45DE-84EE-40A66A5CE33A}" sibTransId="{24A7E3BC-34B6-4323-A6B1-F12927981C51}"/>
    <dgm:cxn modelId="{F9B70A0B-8D5D-46AD-8009-E8AF9CBA1AFB}" type="presOf" srcId="{9C044CE9-B6B9-40A4-ABF8-AEADCE185289}" destId="{930A8444-4A51-4FCB-A907-F70CB3DF5896}" srcOrd="0" destOrd="0" presId="urn:microsoft.com/office/officeart/2008/layout/TitledPictureBlocks"/>
    <dgm:cxn modelId="{903459E1-0524-43E7-BC09-240BD4477D51}" type="presOf" srcId="{9DAA4E6F-0D85-44F1-8F9D-F78565333ED4}" destId="{4CE8A2BD-6875-4C2A-845F-68BFD9AD40BE}" srcOrd="0" destOrd="0" presId="urn:microsoft.com/office/officeart/2008/layout/TitledPictureBlocks"/>
    <dgm:cxn modelId="{97028DAB-64EB-4B62-B43D-A6B0842DE3D0}" srcId="{3FD4452B-EB86-4EB9-B2B1-501271003C17}" destId="{9C044CE9-B6B9-40A4-ABF8-AEADCE185289}" srcOrd="0" destOrd="0" parTransId="{283A75B8-A4D5-4490-B25C-265F52CA39CD}" sibTransId="{2E9CD622-E0F3-4CF1-AD7C-36EDE36CE3E1}"/>
    <dgm:cxn modelId="{ADEEA6B9-B144-4016-A1E0-75A5AD5C8DB6}" type="presOf" srcId="{6282C0BA-5EF6-4F8B-A98E-176809B7EF62}" destId="{A18E6718-1D88-48DA-B7C4-B4442B774A96}" srcOrd="0" destOrd="0" presId="urn:microsoft.com/office/officeart/2008/layout/TitledPictureBlocks"/>
    <dgm:cxn modelId="{4771BA98-A299-4772-85A0-540C6F96C499}" type="presParOf" srcId="{4CE8A2BD-6875-4C2A-845F-68BFD9AD40BE}" destId="{5E416D2C-65A9-4DAD-95B4-4BB491CC615A}" srcOrd="0" destOrd="0" presId="urn:microsoft.com/office/officeart/2008/layout/TitledPictureBlocks"/>
    <dgm:cxn modelId="{EC41F384-5A3F-4A4F-A33D-FB52081D26D1}" type="presParOf" srcId="{5E416D2C-65A9-4DAD-95B4-4BB491CC615A}" destId="{EBF69141-2E3B-47F0-9CE3-1C75A7679F1C}" srcOrd="0" destOrd="0" presId="urn:microsoft.com/office/officeart/2008/layout/TitledPictureBlocks"/>
    <dgm:cxn modelId="{A3C42307-34CE-49C5-9F55-BFAF534CC4FF}" type="presParOf" srcId="{5E416D2C-65A9-4DAD-95B4-4BB491CC615A}" destId="{1A4C65D4-950B-46EF-AC15-4DC677A904C4}" srcOrd="1" destOrd="0" presId="urn:microsoft.com/office/officeart/2008/layout/TitledPictureBlocks"/>
    <dgm:cxn modelId="{3645CDBC-F21D-4CE8-8E0A-FDE2439E0FAA}" type="presParOf" srcId="{5E416D2C-65A9-4DAD-95B4-4BB491CC615A}" destId="{A18E6718-1D88-48DA-B7C4-B4442B774A96}" srcOrd="2" destOrd="0" presId="urn:microsoft.com/office/officeart/2008/layout/TitledPictureBlocks"/>
    <dgm:cxn modelId="{B5C6E5C9-C956-44A9-BC59-6ACBFE81B6F7}" type="presParOf" srcId="{4CE8A2BD-6875-4C2A-845F-68BFD9AD40BE}" destId="{B92607D5-7536-4ADC-9685-E44BBC41EF81}" srcOrd="1" destOrd="0" presId="urn:microsoft.com/office/officeart/2008/layout/TitledPictureBlocks"/>
    <dgm:cxn modelId="{B1E102A9-22C3-439D-8DEA-CEF4A3FE040B}" type="presParOf" srcId="{4CE8A2BD-6875-4C2A-845F-68BFD9AD40BE}" destId="{F4248EC2-EE79-457E-95CF-790DC7E3D0B9}" srcOrd="2" destOrd="0" presId="urn:microsoft.com/office/officeart/2008/layout/TitledPictureBlocks"/>
    <dgm:cxn modelId="{DD5FB1A1-91D3-4980-9B15-7598305E97A8}" type="presParOf" srcId="{F4248EC2-EE79-457E-95CF-790DC7E3D0B9}" destId="{D1BBBF21-73A5-4B64-B6E5-F420A67B657F}" srcOrd="0" destOrd="0" presId="urn:microsoft.com/office/officeart/2008/layout/TitledPictureBlocks"/>
    <dgm:cxn modelId="{4C1B344F-35BA-4152-9205-FA1A45423814}" type="presParOf" srcId="{F4248EC2-EE79-457E-95CF-790DC7E3D0B9}" destId="{58680D1A-EFDA-4B92-9F69-F4557BC4101E}" srcOrd="1" destOrd="0" presId="urn:microsoft.com/office/officeart/2008/layout/TitledPictureBlocks"/>
    <dgm:cxn modelId="{5B0FFE36-84B5-4DF8-8DE9-E8C93D02FEF9}" type="presParOf" srcId="{F4248EC2-EE79-457E-95CF-790DC7E3D0B9}" destId="{930A8444-4A51-4FCB-A907-F70CB3DF589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685343-38EA-4330-B6E6-C1429B507909}" type="doc">
      <dgm:prSet loTypeId="urn:microsoft.com/office/officeart/2005/8/layout/radial2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43EAF553-2992-46AC-8F7F-C57EA4B97F3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7566F3CF-BB07-478A-A8F3-F83DAA245BD2}" type="parTrans" cxnId="{09F93B4B-E45D-44F1-B4A2-B1AAE7EE89D7}">
      <dgm:prSet/>
      <dgm:spPr/>
      <dgm:t>
        <a:bodyPr/>
        <a:lstStyle/>
        <a:p>
          <a:endParaRPr lang="zh-TW" altLang="en-US"/>
        </a:p>
      </dgm:t>
    </dgm:pt>
    <dgm:pt modelId="{1A1B08E5-5722-445C-A7FA-494781207EAA}" type="sibTrans" cxnId="{09F93B4B-E45D-44F1-B4A2-B1AAE7EE89D7}">
      <dgm:prSet/>
      <dgm:spPr/>
      <dgm:t>
        <a:bodyPr/>
        <a:lstStyle/>
        <a:p>
          <a:endParaRPr lang="zh-TW" altLang="en-US"/>
        </a:p>
      </dgm:t>
    </dgm:pt>
    <dgm:pt modelId="{DDB44950-5C1B-4F95-AF48-F56602BC9696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7FE60DC6-D79F-4958-8B65-03AAAE7967F9}" type="parTrans" cxnId="{A2844D04-5AAA-4B31-A83F-4207999FF9C6}">
      <dgm:prSet/>
      <dgm:spPr/>
      <dgm:t>
        <a:bodyPr/>
        <a:lstStyle/>
        <a:p>
          <a:endParaRPr lang="zh-TW" altLang="en-US"/>
        </a:p>
      </dgm:t>
    </dgm:pt>
    <dgm:pt modelId="{E18BC92F-D75E-4259-9A92-AE9D96EC47C3}" type="sibTrans" cxnId="{A2844D04-5AAA-4B31-A83F-4207999FF9C6}">
      <dgm:prSet/>
      <dgm:spPr/>
      <dgm:t>
        <a:bodyPr/>
        <a:lstStyle/>
        <a:p>
          <a:endParaRPr lang="zh-TW" altLang="en-US"/>
        </a:p>
      </dgm:t>
    </dgm:pt>
    <dgm:pt modelId="{72F2F2F6-6367-4689-85BB-7AAF2B211369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DF56E2C2-BBDB-454D-8DBE-BC753BB0B4EA}" type="parTrans" cxnId="{D5D2A678-8044-45B3-B008-7C948FACE2AA}">
      <dgm:prSet/>
      <dgm:spPr/>
      <dgm:t>
        <a:bodyPr/>
        <a:lstStyle/>
        <a:p>
          <a:endParaRPr lang="zh-TW" altLang="en-US"/>
        </a:p>
      </dgm:t>
    </dgm:pt>
    <dgm:pt modelId="{E0D48D62-9E7F-44C2-8CC7-AB440928AE28}" type="sibTrans" cxnId="{D5D2A678-8044-45B3-B008-7C948FACE2AA}">
      <dgm:prSet/>
      <dgm:spPr/>
      <dgm:t>
        <a:bodyPr/>
        <a:lstStyle/>
        <a:p>
          <a:endParaRPr lang="zh-TW" altLang="en-US"/>
        </a:p>
      </dgm:t>
    </dgm:pt>
    <dgm:pt modelId="{B7066430-4098-4BCB-AD61-A5DD29EC1EBB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B2A98FAE-FFEC-4BCC-A507-24D6F785F73B}" type="parTrans" cxnId="{FC15B001-51B9-4BE5-A201-2C17BC2C2F2A}">
      <dgm:prSet/>
      <dgm:spPr/>
      <dgm:t>
        <a:bodyPr/>
        <a:lstStyle/>
        <a:p>
          <a:endParaRPr lang="zh-TW" altLang="en-US"/>
        </a:p>
      </dgm:t>
    </dgm:pt>
    <dgm:pt modelId="{3BA46512-F577-4032-A8D5-E7825D3E319F}" type="sibTrans" cxnId="{FC15B001-51B9-4BE5-A201-2C17BC2C2F2A}">
      <dgm:prSet/>
      <dgm:spPr/>
      <dgm:t>
        <a:bodyPr/>
        <a:lstStyle/>
        <a:p>
          <a:endParaRPr lang="zh-TW" altLang="en-US"/>
        </a:p>
      </dgm:t>
    </dgm:pt>
    <dgm:pt modelId="{432EB955-44C0-454F-ACB9-3434C227D094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976B861-22CC-4A00-8057-8C03E657DAAE}" type="parTrans" cxnId="{B122B71E-7083-44AF-B148-4DCED6B9D1C2}">
      <dgm:prSet/>
      <dgm:spPr/>
      <dgm:t>
        <a:bodyPr/>
        <a:lstStyle/>
        <a:p>
          <a:endParaRPr lang="zh-TW" altLang="en-US"/>
        </a:p>
      </dgm:t>
    </dgm:pt>
    <dgm:pt modelId="{4A6D16F6-5A1E-4812-8C39-0EC4EE6B9DB4}" type="sibTrans" cxnId="{B122B71E-7083-44AF-B148-4DCED6B9D1C2}">
      <dgm:prSet/>
      <dgm:spPr/>
      <dgm:t>
        <a:bodyPr/>
        <a:lstStyle/>
        <a:p>
          <a:endParaRPr lang="zh-TW" altLang="en-US"/>
        </a:p>
      </dgm:t>
    </dgm:pt>
    <dgm:pt modelId="{89EA4E78-C1D7-4CD3-BC0F-936229B805B2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88E33B70-1937-47B8-984C-1990F6702917}" type="parTrans" cxnId="{49D0C0FE-2FA9-4FC1-A061-24B14BDB9302}">
      <dgm:prSet/>
      <dgm:spPr/>
      <dgm:t>
        <a:bodyPr/>
        <a:lstStyle/>
        <a:p>
          <a:endParaRPr lang="zh-TW" altLang="en-US"/>
        </a:p>
      </dgm:t>
    </dgm:pt>
    <dgm:pt modelId="{F63E68C0-78BE-422C-9566-C3A58E9F9A0E}" type="sibTrans" cxnId="{49D0C0FE-2FA9-4FC1-A061-24B14BDB9302}">
      <dgm:prSet/>
      <dgm:spPr/>
      <dgm:t>
        <a:bodyPr/>
        <a:lstStyle/>
        <a:p>
          <a:endParaRPr lang="zh-TW" altLang="en-US"/>
        </a:p>
      </dgm:t>
    </dgm:pt>
    <dgm:pt modelId="{A9A41A6E-5A43-4E26-AFA2-CC086BAEF654}" type="pres">
      <dgm:prSet presAssocID="{C5685343-38EA-4330-B6E6-C1429B50790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3B92F6A-F70A-42D9-ABA4-7599BDD2C40A}" type="pres">
      <dgm:prSet presAssocID="{C5685343-38EA-4330-B6E6-C1429B507909}" presName="cycle" presStyleCnt="0"/>
      <dgm:spPr/>
    </dgm:pt>
    <dgm:pt modelId="{99B4F84B-795B-408D-8EA4-74CC9A3BBC5B}" type="pres">
      <dgm:prSet presAssocID="{C5685343-38EA-4330-B6E6-C1429B507909}" presName="centerShape" presStyleCnt="0"/>
      <dgm:spPr/>
    </dgm:pt>
    <dgm:pt modelId="{AB80B2F5-352C-4211-B725-E51D5C21E6E1}" type="pres">
      <dgm:prSet presAssocID="{C5685343-38EA-4330-B6E6-C1429B507909}" presName="connSite" presStyleLbl="node1" presStyleIdx="0" presStyleCnt="3"/>
      <dgm:spPr/>
    </dgm:pt>
    <dgm:pt modelId="{424C5097-1B05-4770-9674-77463487245E}" type="pres">
      <dgm:prSet presAssocID="{C5685343-38EA-4330-B6E6-C1429B507909}" presName="visible" presStyleLbl="node1" presStyleIdx="0" presStyleCnt="3" custLinFactNeighborX="5470" custLinFactNeighborY="-76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73D33F6-EF23-40A8-B4E1-E8E3401CEA50}" type="pres">
      <dgm:prSet presAssocID="{7566F3CF-BB07-478A-A8F3-F83DAA245BD2}" presName="Name25" presStyleLbl="parChTrans1D1" presStyleIdx="0" presStyleCnt="2"/>
      <dgm:spPr/>
    </dgm:pt>
    <dgm:pt modelId="{1EB9AEEE-9B49-460A-BF2B-BC0BA7E0AABC}" type="pres">
      <dgm:prSet presAssocID="{43EAF553-2992-46AC-8F7F-C57EA4B97F35}" presName="node" presStyleCnt="0"/>
      <dgm:spPr/>
    </dgm:pt>
    <dgm:pt modelId="{A8126B82-E58E-435A-92F1-6BA43D3CFB08}" type="pres">
      <dgm:prSet presAssocID="{43EAF553-2992-46AC-8F7F-C57EA4B97F35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B3F6C4C4-BCE5-4C62-91CA-C95F615B201F}" type="pres">
      <dgm:prSet presAssocID="{43EAF553-2992-46AC-8F7F-C57EA4B97F35}" presName="childNode" presStyleLbl="revTx" presStyleIdx="0" presStyleCnt="2">
        <dgm:presLayoutVars>
          <dgm:bulletEnabled val="1"/>
        </dgm:presLayoutVars>
      </dgm:prSet>
      <dgm:spPr/>
    </dgm:pt>
    <dgm:pt modelId="{F9891A5D-04D8-48E2-9F67-F16F826A15FC}" type="pres">
      <dgm:prSet presAssocID="{B2A98FAE-FFEC-4BCC-A507-24D6F785F73B}" presName="Name25" presStyleLbl="parChTrans1D1" presStyleIdx="1" presStyleCnt="2"/>
      <dgm:spPr/>
    </dgm:pt>
    <dgm:pt modelId="{69CB0BAB-466B-4755-8AB6-A8D53032C6D0}" type="pres">
      <dgm:prSet presAssocID="{B7066430-4098-4BCB-AD61-A5DD29EC1EBB}" presName="node" presStyleCnt="0"/>
      <dgm:spPr/>
    </dgm:pt>
    <dgm:pt modelId="{522ECE60-0B9A-4C05-80F5-A1B0977C3235}" type="pres">
      <dgm:prSet presAssocID="{B7066430-4098-4BCB-AD61-A5DD29EC1EBB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772B78DB-9BD9-46E1-A198-D9D6F1DCFDDA}" type="pres">
      <dgm:prSet presAssocID="{B7066430-4098-4BCB-AD61-A5DD29EC1EBB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B122B71E-7083-44AF-B148-4DCED6B9D1C2}" srcId="{B7066430-4098-4BCB-AD61-A5DD29EC1EBB}" destId="{432EB955-44C0-454F-ACB9-3434C227D094}" srcOrd="0" destOrd="0" parTransId="{8976B861-22CC-4A00-8057-8C03E657DAAE}" sibTransId="{4A6D16F6-5A1E-4812-8C39-0EC4EE6B9DB4}"/>
    <dgm:cxn modelId="{CC6C42DF-A002-4546-A720-D9370704946B}" type="presOf" srcId="{432EB955-44C0-454F-ACB9-3434C227D094}" destId="{772B78DB-9BD9-46E1-A198-D9D6F1DCFDDA}" srcOrd="0" destOrd="0" presId="urn:microsoft.com/office/officeart/2005/8/layout/radial2"/>
    <dgm:cxn modelId="{648CE741-022F-4C62-846B-3669FD236459}" type="presOf" srcId="{72F2F2F6-6367-4689-85BB-7AAF2B211369}" destId="{B3F6C4C4-BCE5-4C62-91CA-C95F615B201F}" srcOrd="0" destOrd="1" presId="urn:microsoft.com/office/officeart/2005/8/layout/radial2"/>
    <dgm:cxn modelId="{B37EBBA1-0CF5-4F50-B2E5-8F021D98072F}" type="presOf" srcId="{DDB44950-5C1B-4F95-AF48-F56602BC9696}" destId="{B3F6C4C4-BCE5-4C62-91CA-C95F615B201F}" srcOrd="0" destOrd="0" presId="urn:microsoft.com/office/officeart/2005/8/layout/radial2"/>
    <dgm:cxn modelId="{09F93B4B-E45D-44F1-B4A2-B1AAE7EE89D7}" srcId="{C5685343-38EA-4330-B6E6-C1429B507909}" destId="{43EAF553-2992-46AC-8F7F-C57EA4B97F35}" srcOrd="0" destOrd="0" parTransId="{7566F3CF-BB07-478A-A8F3-F83DAA245BD2}" sibTransId="{1A1B08E5-5722-445C-A7FA-494781207EAA}"/>
    <dgm:cxn modelId="{D5D2A678-8044-45B3-B008-7C948FACE2AA}" srcId="{43EAF553-2992-46AC-8F7F-C57EA4B97F35}" destId="{72F2F2F6-6367-4689-85BB-7AAF2B211369}" srcOrd="1" destOrd="0" parTransId="{DF56E2C2-BBDB-454D-8DBE-BC753BB0B4EA}" sibTransId="{E0D48D62-9E7F-44C2-8CC7-AB440928AE28}"/>
    <dgm:cxn modelId="{F4E213E4-9EA4-438F-9376-52DF5B657E96}" type="presOf" srcId="{B7066430-4098-4BCB-AD61-A5DD29EC1EBB}" destId="{522ECE60-0B9A-4C05-80F5-A1B0977C3235}" srcOrd="0" destOrd="0" presId="urn:microsoft.com/office/officeart/2005/8/layout/radial2"/>
    <dgm:cxn modelId="{49D0C0FE-2FA9-4FC1-A061-24B14BDB9302}" srcId="{B7066430-4098-4BCB-AD61-A5DD29EC1EBB}" destId="{89EA4E78-C1D7-4CD3-BC0F-936229B805B2}" srcOrd="1" destOrd="0" parTransId="{88E33B70-1937-47B8-984C-1990F6702917}" sibTransId="{F63E68C0-78BE-422C-9566-C3A58E9F9A0E}"/>
    <dgm:cxn modelId="{61BA6AB0-6DC7-4CBA-9F16-A946AE898075}" type="presOf" srcId="{43EAF553-2992-46AC-8F7F-C57EA4B97F35}" destId="{A8126B82-E58E-435A-92F1-6BA43D3CFB08}" srcOrd="0" destOrd="0" presId="urn:microsoft.com/office/officeart/2005/8/layout/radial2"/>
    <dgm:cxn modelId="{5CABEA2F-AD6E-4236-B7BA-5411C62253B3}" type="presOf" srcId="{C5685343-38EA-4330-B6E6-C1429B507909}" destId="{A9A41A6E-5A43-4E26-AFA2-CC086BAEF654}" srcOrd="0" destOrd="0" presId="urn:microsoft.com/office/officeart/2005/8/layout/radial2"/>
    <dgm:cxn modelId="{A2844D04-5AAA-4B31-A83F-4207999FF9C6}" srcId="{43EAF553-2992-46AC-8F7F-C57EA4B97F35}" destId="{DDB44950-5C1B-4F95-AF48-F56602BC9696}" srcOrd="0" destOrd="0" parTransId="{7FE60DC6-D79F-4958-8B65-03AAAE7967F9}" sibTransId="{E18BC92F-D75E-4259-9A92-AE9D96EC47C3}"/>
    <dgm:cxn modelId="{0409D6DA-3F29-45A6-955D-0E1DBECB48CA}" type="presOf" srcId="{7566F3CF-BB07-478A-A8F3-F83DAA245BD2}" destId="{C73D33F6-EF23-40A8-B4E1-E8E3401CEA50}" srcOrd="0" destOrd="0" presId="urn:microsoft.com/office/officeart/2005/8/layout/radial2"/>
    <dgm:cxn modelId="{2D392387-7EF6-4CF1-9C43-B023DF7E0E19}" type="presOf" srcId="{B2A98FAE-FFEC-4BCC-A507-24D6F785F73B}" destId="{F9891A5D-04D8-48E2-9F67-F16F826A15FC}" srcOrd="0" destOrd="0" presId="urn:microsoft.com/office/officeart/2005/8/layout/radial2"/>
    <dgm:cxn modelId="{D83499C6-7573-4646-AA49-F55D91DD1628}" type="presOf" srcId="{89EA4E78-C1D7-4CD3-BC0F-936229B805B2}" destId="{772B78DB-9BD9-46E1-A198-D9D6F1DCFDDA}" srcOrd="0" destOrd="1" presId="urn:microsoft.com/office/officeart/2005/8/layout/radial2"/>
    <dgm:cxn modelId="{FC15B001-51B9-4BE5-A201-2C17BC2C2F2A}" srcId="{C5685343-38EA-4330-B6E6-C1429B507909}" destId="{B7066430-4098-4BCB-AD61-A5DD29EC1EBB}" srcOrd="1" destOrd="0" parTransId="{B2A98FAE-FFEC-4BCC-A507-24D6F785F73B}" sibTransId="{3BA46512-F577-4032-A8D5-E7825D3E319F}"/>
    <dgm:cxn modelId="{CBEA469A-7D4C-4A70-8C58-5804D1E47587}" type="presParOf" srcId="{A9A41A6E-5A43-4E26-AFA2-CC086BAEF654}" destId="{B3B92F6A-F70A-42D9-ABA4-7599BDD2C40A}" srcOrd="0" destOrd="0" presId="urn:microsoft.com/office/officeart/2005/8/layout/radial2"/>
    <dgm:cxn modelId="{461F01B0-C692-4614-9ECA-CEDF7405F3C6}" type="presParOf" srcId="{B3B92F6A-F70A-42D9-ABA4-7599BDD2C40A}" destId="{99B4F84B-795B-408D-8EA4-74CC9A3BBC5B}" srcOrd="0" destOrd="0" presId="urn:microsoft.com/office/officeart/2005/8/layout/radial2"/>
    <dgm:cxn modelId="{6D4F1E50-E9A2-4E61-9B9C-C19CA2FD5343}" type="presParOf" srcId="{99B4F84B-795B-408D-8EA4-74CC9A3BBC5B}" destId="{AB80B2F5-352C-4211-B725-E51D5C21E6E1}" srcOrd="0" destOrd="0" presId="urn:microsoft.com/office/officeart/2005/8/layout/radial2"/>
    <dgm:cxn modelId="{4089E438-5277-4AF3-8425-0310FE00D11F}" type="presParOf" srcId="{99B4F84B-795B-408D-8EA4-74CC9A3BBC5B}" destId="{424C5097-1B05-4770-9674-77463487245E}" srcOrd="1" destOrd="0" presId="urn:microsoft.com/office/officeart/2005/8/layout/radial2"/>
    <dgm:cxn modelId="{9CA917DB-7D65-434D-8C6D-2E1A6E272DE9}" type="presParOf" srcId="{B3B92F6A-F70A-42D9-ABA4-7599BDD2C40A}" destId="{C73D33F6-EF23-40A8-B4E1-E8E3401CEA50}" srcOrd="1" destOrd="0" presId="urn:microsoft.com/office/officeart/2005/8/layout/radial2"/>
    <dgm:cxn modelId="{691BE25E-0748-4FE7-827C-3401736B1EA0}" type="presParOf" srcId="{B3B92F6A-F70A-42D9-ABA4-7599BDD2C40A}" destId="{1EB9AEEE-9B49-460A-BF2B-BC0BA7E0AABC}" srcOrd="2" destOrd="0" presId="urn:microsoft.com/office/officeart/2005/8/layout/radial2"/>
    <dgm:cxn modelId="{3C9A1DEE-152A-4809-B9EE-0355D10F9E71}" type="presParOf" srcId="{1EB9AEEE-9B49-460A-BF2B-BC0BA7E0AABC}" destId="{A8126B82-E58E-435A-92F1-6BA43D3CFB08}" srcOrd="0" destOrd="0" presId="urn:microsoft.com/office/officeart/2005/8/layout/radial2"/>
    <dgm:cxn modelId="{B0C7F240-16D7-4B71-852F-68A56EB1EC92}" type="presParOf" srcId="{1EB9AEEE-9B49-460A-BF2B-BC0BA7E0AABC}" destId="{B3F6C4C4-BCE5-4C62-91CA-C95F615B201F}" srcOrd="1" destOrd="0" presId="urn:microsoft.com/office/officeart/2005/8/layout/radial2"/>
    <dgm:cxn modelId="{0236904A-A489-4A6F-AE97-B93C812DAB27}" type="presParOf" srcId="{B3B92F6A-F70A-42D9-ABA4-7599BDD2C40A}" destId="{F9891A5D-04D8-48E2-9F67-F16F826A15FC}" srcOrd="3" destOrd="0" presId="urn:microsoft.com/office/officeart/2005/8/layout/radial2"/>
    <dgm:cxn modelId="{ECA054B2-1963-4CB0-A40A-FAD33251D0BF}" type="presParOf" srcId="{B3B92F6A-F70A-42D9-ABA4-7599BDD2C40A}" destId="{69CB0BAB-466B-4755-8AB6-A8D53032C6D0}" srcOrd="4" destOrd="0" presId="urn:microsoft.com/office/officeart/2005/8/layout/radial2"/>
    <dgm:cxn modelId="{E7A775EA-FBE1-43B4-A05F-BAE9A3F20331}" type="presParOf" srcId="{69CB0BAB-466B-4755-8AB6-A8D53032C6D0}" destId="{522ECE60-0B9A-4C05-80F5-A1B0977C3235}" srcOrd="0" destOrd="0" presId="urn:microsoft.com/office/officeart/2005/8/layout/radial2"/>
    <dgm:cxn modelId="{E56C3A9E-C2F4-4597-972B-C6A90A8DEAF1}" type="presParOf" srcId="{69CB0BAB-466B-4755-8AB6-A8D53032C6D0}" destId="{772B78DB-9BD9-46E1-A198-D9D6F1DCFDD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D9857-E348-40B0-918F-0C76DDEDB97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61CEEB71-5ED7-4CF0-86A3-D43F396D7CD4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23C79DC-F7BB-4E4E-8513-96D3DBB9D322}">
      <dsp:nvSpPr>
        <dsp:cNvPr id="0" name=""/>
        <dsp:cNvSpPr/>
      </dsp:nvSpPr>
      <dsp:spPr>
        <a:xfrm>
          <a:off x="202656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65000">
              <a:schemeClr val="accent6"/>
            </a:gs>
            <a:gs pos="33000">
              <a:srgbClr val="BA7539"/>
            </a:gs>
            <a:gs pos="21000">
              <a:srgbClr val="00B050"/>
            </a:gs>
            <a:gs pos="52000">
              <a:schemeClr val="accent1">
                <a:lumMod val="75000"/>
              </a:schemeClr>
            </a:gs>
            <a:gs pos="76000">
              <a:srgbClr val="FF0000"/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26562" y="1810385"/>
        <a:ext cx="2011188" cy="1810385"/>
      </dsp:txXfrm>
    </dsp:sp>
    <dsp:sp modelId="{B585476E-9CC7-45F1-BAA4-E08121911E7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216D8B1F-6283-4B53-BC48-3421B3D16CC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28DD8A28-7B3A-4CCC-87A5-5D7F5E4DF4A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6143111-4DBA-4EC4-BD59-5EF6B94AF39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FA385BDD-3B12-4A1E-ABB8-7284737E3B3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2CE1F51F-FFBD-404C-B59B-53DAC77CA00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4C65D4-950B-46EF-AC15-4DC677A904C4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8E6718-1D88-48DA-B7C4-B4442B774A96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EBF69141-2E3B-47F0-9CE3-1C75A7679F1C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58680D1A-EFDA-4B92-9F69-F4557BC4101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0A8444-4A51-4FCB-A907-F70CB3DF589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D1BBBF21-73A5-4B64-B6E5-F420A67B657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891A5D-04D8-48E2-9F67-F16F826A15FC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3D33F6-EF23-40A8-B4E1-E8E3401CEA50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4C5097-1B05-4770-9674-77463487245E}">
      <dsp:nvSpPr>
        <dsp:cNvPr id="0" name=""/>
        <dsp:cNvSpPr/>
      </dsp:nvSpPr>
      <dsp:spPr>
        <a:xfrm>
          <a:off x="514386" y="82070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126B82-E58E-435A-92F1-6BA43D3CFB08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B3F6C4C4-BCE5-4C62-91CA-C95F615B201F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522ECE60-0B9A-4C05-80F5-A1B0977C3235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防疫小測驗</a:t>
          </a:r>
          <a:endParaRPr lang="zh-TW" sz="3000" kern="1200"/>
        </a:p>
      </dsp:txBody>
      <dsp:txXfrm>
        <a:off x="3688317" y="3070767"/>
        <a:ext cx="1205326" cy="1205326"/>
      </dsp:txXfrm>
    </dsp:sp>
    <dsp:sp modelId="{772B78DB-9BD9-46E1-A198-D9D6F1DCFDDA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53000">
              <a:srgbClr val="00B0F0"/>
            </a:gs>
            <a:gs pos="26000">
              <a:srgbClr val="FFFF00"/>
            </a:gs>
            <a:gs pos="13000">
              <a:srgbClr val="FFC000"/>
            </a:gs>
            <a:gs pos="0">
              <a:srgbClr val="FF0000"/>
            </a:gs>
            <a:gs pos="39000">
              <a:srgbClr val="92D050"/>
            </a:gs>
            <a:gs pos="67000">
              <a:srgbClr val="002060"/>
            </a:gs>
            <a:gs pos="81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rgbClr val="00B0F0"/>
            </a:gs>
            <a:gs pos="26000">
              <a:srgbClr val="FFFF00"/>
            </a:gs>
            <a:gs pos="13000">
              <a:srgbClr val="FFC000"/>
            </a:gs>
            <a:gs pos="0">
              <a:srgbClr val="FF0000"/>
            </a:gs>
            <a:gs pos="39000">
              <a:srgbClr val="92D050"/>
            </a:gs>
            <a:gs pos="67000">
              <a:srgbClr val="002060"/>
            </a:gs>
            <a:gs pos="81000">
              <a:srgbClr val="7030A0"/>
            </a:gs>
          </a:gsLst>
          <a:lin ang="18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bg2">
              <a:lumMod val="75000"/>
            </a:schemeClr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</a:t>
            </a:r>
            <a:r>
              <a:rPr lang="zh-TW" altLang="en-US" sz="2800" dirty="0" smtClean="0"/>
              <a:t>責</a:t>
            </a:r>
            <a:r>
              <a:rPr lang="en-US" altLang="zh-TW" sz="2800" smtClean="0"/>
              <a:t>`	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708" y="2132856"/>
            <a:ext cx="5256584" cy="457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0986276"/>
              </p:ext>
            </p:extLst>
          </p:nvPr>
        </p:nvGraphicFramePr>
        <p:xfrm>
          <a:off x="457200" y="135081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000">
              <a:srgbClr val="3870C8"/>
            </a:gs>
            <a:gs pos="78000">
              <a:srgbClr val="00B0F0"/>
            </a:gs>
            <a:gs pos="26000">
              <a:srgbClr val="FFFF00"/>
            </a:gs>
            <a:gs pos="13000">
              <a:srgbClr val="FFC000"/>
            </a:gs>
            <a:gs pos="0">
              <a:srgbClr val="FF0000"/>
            </a:gs>
            <a:gs pos="39000">
              <a:srgbClr val="92D050"/>
            </a:gs>
            <a:gs pos="51000">
              <a:srgbClr val="002060"/>
            </a:gs>
            <a:gs pos="92000">
              <a:srgbClr val="7030A0"/>
            </a:gs>
          </a:gsLst>
          <a:lin ang="18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63256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30964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1340</TotalTime>
  <Words>112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文鼎新潮ＰＯＰ體P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2022-11-28T06:57:29Z</dcterms:modified>
</cp:coreProperties>
</file>