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4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E8D148-D315-4432-A9A9-B0E9E1871090}" type="doc">
      <dgm:prSet loTypeId="urn:microsoft.com/office/officeart/2005/8/layout/hList7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A0B91AA-DED2-4004-BB39-6764921A077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B6C8D4C-E984-4D35-A0D9-5F076718A40E}" type="parTrans" cxnId="{1E299F02-D2F0-4269-87FC-E2AFB541DBEC}">
      <dgm:prSet/>
      <dgm:spPr/>
      <dgm:t>
        <a:bodyPr/>
        <a:lstStyle/>
        <a:p>
          <a:endParaRPr lang="zh-TW" altLang="en-US"/>
        </a:p>
      </dgm:t>
    </dgm:pt>
    <dgm:pt modelId="{2B9E6CC0-B21E-40A0-9D50-F71F3404A033}" type="sibTrans" cxnId="{1E299F02-D2F0-4269-87FC-E2AFB541DBEC}">
      <dgm:prSet/>
      <dgm:spPr/>
      <dgm:t>
        <a:bodyPr/>
        <a:lstStyle/>
        <a:p>
          <a:endParaRPr lang="zh-TW" altLang="en-US"/>
        </a:p>
      </dgm:t>
    </dgm:pt>
    <dgm:pt modelId="{80375D21-B1A0-4FCF-9B8C-3900C2BCB33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DD1E8EE-050F-4FC8-8BE0-91F919063A0F}" type="parTrans" cxnId="{8F718E02-11D6-4D9F-A6A4-2832C5FAFD7E}">
      <dgm:prSet/>
      <dgm:spPr/>
      <dgm:t>
        <a:bodyPr/>
        <a:lstStyle/>
        <a:p>
          <a:endParaRPr lang="zh-TW" altLang="en-US"/>
        </a:p>
      </dgm:t>
    </dgm:pt>
    <dgm:pt modelId="{1BB70E5E-6528-4ACC-AD42-4038A923078E}" type="sibTrans" cxnId="{8F718E02-11D6-4D9F-A6A4-2832C5FAFD7E}">
      <dgm:prSet/>
      <dgm:spPr/>
      <dgm:t>
        <a:bodyPr/>
        <a:lstStyle/>
        <a:p>
          <a:endParaRPr lang="zh-TW" altLang="en-US"/>
        </a:p>
      </dgm:t>
    </dgm:pt>
    <dgm:pt modelId="{C2E6CE02-C821-487E-B37F-D099C5B1CF3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12F032E-3AAF-4728-B214-B376029EA735}" type="parTrans" cxnId="{7524CA04-BABD-4A9C-85E3-CB40EA87D397}">
      <dgm:prSet/>
      <dgm:spPr/>
      <dgm:t>
        <a:bodyPr/>
        <a:lstStyle/>
        <a:p>
          <a:endParaRPr lang="zh-TW" altLang="en-US"/>
        </a:p>
      </dgm:t>
    </dgm:pt>
    <dgm:pt modelId="{DA3726AC-162E-411E-8CBD-834233CC680E}" type="sibTrans" cxnId="{7524CA04-BABD-4A9C-85E3-CB40EA87D397}">
      <dgm:prSet/>
      <dgm:spPr/>
      <dgm:t>
        <a:bodyPr/>
        <a:lstStyle/>
        <a:p>
          <a:endParaRPr lang="zh-TW" altLang="en-US"/>
        </a:p>
      </dgm:t>
    </dgm:pt>
    <dgm:pt modelId="{E8DD5602-3EA0-4BA4-8EBB-609CA989264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5782C06-343F-45D9-A750-8B5663BA1E6B}" type="parTrans" cxnId="{84761461-9D49-47E8-8C88-AA447A3CB5FF}">
      <dgm:prSet/>
      <dgm:spPr/>
      <dgm:t>
        <a:bodyPr/>
        <a:lstStyle/>
        <a:p>
          <a:endParaRPr lang="zh-TW" altLang="en-US"/>
        </a:p>
      </dgm:t>
    </dgm:pt>
    <dgm:pt modelId="{9DF181B2-93EB-47DB-9FE5-A2BE518AE644}" type="sibTrans" cxnId="{84761461-9D49-47E8-8C88-AA447A3CB5FF}">
      <dgm:prSet/>
      <dgm:spPr/>
      <dgm:t>
        <a:bodyPr/>
        <a:lstStyle/>
        <a:p>
          <a:endParaRPr lang="zh-TW" altLang="en-US"/>
        </a:p>
      </dgm:t>
    </dgm:pt>
    <dgm:pt modelId="{A796D603-F71E-4EC7-A733-7B54D35FADA4}" type="pres">
      <dgm:prSet presAssocID="{A6E8D148-D315-4432-A9A9-B0E9E187109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23781B7-9D27-4B2A-97CC-E5D0B9027B1B}" type="pres">
      <dgm:prSet presAssocID="{A6E8D148-D315-4432-A9A9-B0E9E1871090}" presName="fgShape" presStyleLbl="fgShp" presStyleIdx="0" presStyleCnt="1"/>
      <dgm:spPr/>
    </dgm:pt>
    <dgm:pt modelId="{1785BF21-A838-40CB-B496-F08D1E21FB5A}" type="pres">
      <dgm:prSet presAssocID="{A6E8D148-D315-4432-A9A9-B0E9E1871090}" presName="linComp" presStyleCnt="0"/>
      <dgm:spPr/>
    </dgm:pt>
    <dgm:pt modelId="{3856A1F4-33CC-4CBF-9D03-96E08970EF04}" type="pres">
      <dgm:prSet presAssocID="{8A0B91AA-DED2-4004-BB39-6764921A077E}" presName="compNode" presStyleCnt="0"/>
      <dgm:spPr/>
    </dgm:pt>
    <dgm:pt modelId="{8617D7E7-CF20-4D54-9D63-6E7096969363}" type="pres">
      <dgm:prSet presAssocID="{8A0B91AA-DED2-4004-BB39-6764921A077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D591DC8-3B7E-467A-BB5F-A2D08758DA69}" type="pres">
      <dgm:prSet presAssocID="{8A0B91AA-DED2-4004-BB39-6764921A077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B373F6-84AB-48BC-96FA-CD9F9C2F382B}" type="pres">
      <dgm:prSet presAssocID="{8A0B91AA-DED2-4004-BB39-6764921A077E}" presName="invisiNode" presStyleLbl="node1" presStyleIdx="0" presStyleCnt="4"/>
      <dgm:spPr/>
    </dgm:pt>
    <dgm:pt modelId="{357631C0-CD10-4FB2-B747-2C26AFDB8442}" type="pres">
      <dgm:prSet presAssocID="{8A0B91AA-DED2-4004-BB39-6764921A077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6C6E34F-FE17-43DB-ACB5-72CEF0FD3FA1}" type="pres">
      <dgm:prSet presAssocID="{2B9E6CC0-B21E-40A0-9D50-F71F3404A03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E6A17B2-E790-4AD8-A6BF-943C9B0C22A1}" type="pres">
      <dgm:prSet presAssocID="{80375D21-B1A0-4FCF-9B8C-3900C2BCB33F}" presName="compNode" presStyleCnt="0"/>
      <dgm:spPr/>
    </dgm:pt>
    <dgm:pt modelId="{A8BABE8E-61C1-4743-BAFB-FC93B8EE9DF1}" type="pres">
      <dgm:prSet presAssocID="{80375D21-B1A0-4FCF-9B8C-3900C2BCB33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47BB2FF-51C4-4EBC-9AD3-16118A3916E4}" type="pres">
      <dgm:prSet presAssocID="{80375D21-B1A0-4FCF-9B8C-3900C2BCB33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70955A-0B7A-4492-BF7B-28EE893A4664}" type="pres">
      <dgm:prSet presAssocID="{80375D21-B1A0-4FCF-9B8C-3900C2BCB33F}" presName="invisiNode" presStyleLbl="node1" presStyleIdx="1" presStyleCnt="4"/>
      <dgm:spPr/>
    </dgm:pt>
    <dgm:pt modelId="{67C266A7-BC31-4AAC-BB1A-1688615724C3}" type="pres">
      <dgm:prSet presAssocID="{80375D21-B1A0-4FCF-9B8C-3900C2BCB33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DF7F50D-F759-4665-9648-40C75096F4D0}" type="pres">
      <dgm:prSet presAssocID="{1BB70E5E-6528-4ACC-AD42-4038A923078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E4B02A5-7B82-4F9F-A35C-8722C6F6370F}" type="pres">
      <dgm:prSet presAssocID="{C2E6CE02-C821-487E-B37F-D099C5B1CF34}" presName="compNode" presStyleCnt="0"/>
      <dgm:spPr/>
    </dgm:pt>
    <dgm:pt modelId="{8A447E24-7C3D-4458-B314-04AC32CDB1CE}" type="pres">
      <dgm:prSet presAssocID="{C2E6CE02-C821-487E-B37F-D099C5B1CF3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B66F947-164D-45E1-AE56-D89466445CC2}" type="pres">
      <dgm:prSet presAssocID="{C2E6CE02-C821-487E-B37F-D099C5B1CF3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6C22FA-5533-47D4-A406-8263A423D57E}" type="pres">
      <dgm:prSet presAssocID="{C2E6CE02-C821-487E-B37F-D099C5B1CF34}" presName="invisiNode" presStyleLbl="node1" presStyleIdx="2" presStyleCnt="4"/>
      <dgm:spPr/>
    </dgm:pt>
    <dgm:pt modelId="{42471761-DED4-4CC9-9565-F2BD8A5F2236}" type="pres">
      <dgm:prSet presAssocID="{C2E6CE02-C821-487E-B37F-D099C5B1CF3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B90F9D5-0508-44B2-B139-7837729C1AD0}" type="pres">
      <dgm:prSet presAssocID="{DA3726AC-162E-411E-8CBD-834233CC680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A151D9F-8395-42EF-98A6-598640EA9B44}" type="pres">
      <dgm:prSet presAssocID="{E8DD5602-3EA0-4BA4-8EBB-609CA9892644}" presName="compNode" presStyleCnt="0"/>
      <dgm:spPr/>
    </dgm:pt>
    <dgm:pt modelId="{E1AFE366-3088-4A71-B571-205061E12048}" type="pres">
      <dgm:prSet presAssocID="{E8DD5602-3EA0-4BA4-8EBB-609CA989264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8C996A0-12F0-43A4-8446-8F7417F976A8}" type="pres">
      <dgm:prSet presAssocID="{E8DD5602-3EA0-4BA4-8EBB-609CA989264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4BCDD9-3073-4662-BB8B-EB591EA4911F}" type="pres">
      <dgm:prSet presAssocID="{E8DD5602-3EA0-4BA4-8EBB-609CA9892644}" presName="invisiNode" presStyleLbl="node1" presStyleIdx="3" presStyleCnt="4"/>
      <dgm:spPr/>
    </dgm:pt>
    <dgm:pt modelId="{79A3D269-B16C-4CCC-89BF-35D5D4A0199F}" type="pres">
      <dgm:prSet presAssocID="{E8DD5602-3EA0-4BA4-8EBB-609CA989264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95A7A75-64DD-4959-B58E-6C7B7E1CC8AB}" type="presOf" srcId="{80375D21-B1A0-4FCF-9B8C-3900C2BCB33F}" destId="{A8BABE8E-61C1-4743-BAFB-FC93B8EE9DF1}" srcOrd="0" destOrd="0" presId="urn:microsoft.com/office/officeart/2005/8/layout/hList7"/>
    <dgm:cxn modelId="{D01C170A-6831-4CCE-9133-2A8775EBBF6B}" type="presOf" srcId="{C2E6CE02-C821-487E-B37F-D099C5B1CF34}" destId="{3B66F947-164D-45E1-AE56-D89466445CC2}" srcOrd="1" destOrd="0" presId="urn:microsoft.com/office/officeart/2005/8/layout/hList7"/>
    <dgm:cxn modelId="{353A7DE8-9579-473E-9D49-657E35FC7A21}" type="presOf" srcId="{8A0B91AA-DED2-4004-BB39-6764921A077E}" destId="{CD591DC8-3B7E-467A-BB5F-A2D08758DA69}" srcOrd="1" destOrd="0" presId="urn:microsoft.com/office/officeart/2005/8/layout/hList7"/>
    <dgm:cxn modelId="{46447F7A-F2BC-4B9E-9279-144A69074DA9}" type="presOf" srcId="{C2E6CE02-C821-487E-B37F-D099C5B1CF34}" destId="{8A447E24-7C3D-4458-B314-04AC32CDB1CE}" srcOrd="0" destOrd="0" presId="urn:microsoft.com/office/officeart/2005/8/layout/hList7"/>
    <dgm:cxn modelId="{ABF0BFF1-5B4F-4C86-BAD3-02344C973F27}" type="presOf" srcId="{DA3726AC-162E-411E-8CBD-834233CC680E}" destId="{BB90F9D5-0508-44B2-B139-7837729C1AD0}" srcOrd="0" destOrd="0" presId="urn:microsoft.com/office/officeart/2005/8/layout/hList7"/>
    <dgm:cxn modelId="{7524CA04-BABD-4A9C-85E3-CB40EA87D397}" srcId="{A6E8D148-D315-4432-A9A9-B0E9E1871090}" destId="{C2E6CE02-C821-487E-B37F-D099C5B1CF34}" srcOrd="2" destOrd="0" parTransId="{212F032E-3AAF-4728-B214-B376029EA735}" sibTransId="{DA3726AC-162E-411E-8CBD-834233CC680E}"/>
    <dgm:cxn modelId="{6523FE9D-E3CD-482D-91AC-8CB9A26FD1A3}" type="presOf" srcId="{A6E8D148-D315-4432-A9A9-B0E9E1871090}" destId="{A796D603-F71E-4EC7-A733-7B54D35FADA4}" srcOrd="0" destOrd="0" presId="urn:microsoft.com/office/officeart/2005/8/layout/hList7"/>
    <dgm:cxn modelId="{0A5BE0DD-C659-45FD-8EA3-F14550243B34}" type="presOf" srcId="{E8DD5602-3EA0-4BA4-8EBB-609CA9892644}" destId="{68C996A0-12F0-43A4-8446-8F7417F976A8}" srcOrd="1" destOrd="0" presId="urn:microsoft.com/office/officeart/2005/8/layout/hList7"/>
    <dgm:cxn modelId="{8F718E02-11D6-4D9F-A6A4-2832C5FAFD7E}" srcId="{A6E8D148-D315-4432-A9A9-B0E9E1871090}" destId="{80375D21-B1A0-4FCF-9B8C-3900C2BCB33F}" srcOrd="1" destOrd="0" parTransId="{0DD1E8EE-050F-4FC8-8BE0-91F919063A0F}" sibTransId="{1BB70E5E-6528-4ACC-AD42-4038A923078E}"/>
    <dgm:cxn modelId="{A629F4F9-4AEA-481B-9A1C-0D4FCB0091C1}" type="presOf" srcId="{8A0B91AA-DED2-4004-BB39-6764921A077E}" destId="{8617D7E7-CF20-4D54-9D63-6E7096969363}" srcOrd="0" destOrd="0" presId="urn:microsoft.com/office/officeart/2005/8/layout/hList7"/>
    <dgm:cxn modelId="{F399A1AB-4FC7-4CF3-968A-942A517C17BD}" type="presOf" srcId="{2B9E6CC0-B21E-40A0-9D50-F71F3404A033}" destId="{56C6E34F-FE17-43DB-ACB5-72CEF0FD3FA1}" srcOrd="0" destOrd="0" presId="urn:microsoft.com/office/officeart/2005/8/layout/hList7"/>
    <dgm:cxn modelId="{EC76CE02-CD9F-4C8A-8385-4E44BFBA636F}" type="presOf" srcId="{80375D21-B1A0-4FCF-9B8C-3900C2BCB33F}" destId="{747BB2FF-51C4-4EBC-9AD3-16118A3916E4}" srcOrd="1" destOrd="0" presId="urn:microsoft.com/office/officeart/2005/8/layout/hList7"/>
    <dgm:cxn modelId="{84761461-9D49-47E8-8C88-AA447A3CB5FF}" srcId="{A6E8D148-D315-4432-A9A9-B0E9E1871090}" destId="{E8DD5602-3EA0-4BA4-8EBB-609CA9892644}" srcOrd="3" destOrd="0" parTransId="{15782C06-343F-45D9-A750-8B5663BA1E6B}" sibTransId="{9DF181B2-93EB-47DB-9FE5-A2BE518AE644}"/>
    <dgm:cxn modelId="{44D0E375-8A27-465A-A95D-22149F62664D}" type="presOf" srcId="{1BB70E5E-6528-4ACC-AD42-4038A923078E}" destId="{EDF7F50D-F759-4665-9648-40C75096F4D0}" srcOrd="0" destOrd="0" presId="urn:microsoft.com/office/officeart/2005/8/layout/hList7"/>
    <dgm:cxn modelId="{078A4ED5-F265-47C3-96C3-ED390F87F66B}" type="presOf" srcId="{E8DD5602-3EA0-4BA4-8EBB-609CA9892644}" destId="{E1AFE366-3088-4A71-B571-205061E12048}" srcOrd="0" destOrd="0" presId="urn:microsoft.com/office/officeart/2005/8/layout/hList7"/>
    <dgm:cxn modelId="{1E299F02-D2F0-4269-87FC-E2AFB541DBEC}" srcId="{A6E8D148-D315-4432-A9A9-B0E9E1871090}" destId="{8A0B91AA-DED2-4004-BB39-6764921A077E}" srcOrd="0" destOrd="0" parTransId="{9B6C8D4C-E984-4D35-A0D9-5F076718A40E}" sibTransId="{2B9E6CC0-B21E-40A0-9D50-F71F3404A033}"/>
    <dgm:cxn modelId="{33485FAA-E3A6-4802-B541-CA9F12E17D51}" type="presParOf" srcId="{A796D603-F71E-4EC7-A733-7B54D35FADA4}" destId="{623781B7-9D27-4B2A-97CC-E5D0B9027B1B}" srcOrd="0" destOrd="0" presId="urn:microsoft.com/office/officeart/2005/8/layout/hList7"/>
    <dgm:cxn modelId="{62DA673D-6DA9-4D10-8500-45419849B9A6}" type="presParOf" srcId="{A796D603-F71E-4EC7-A733-7B54D35FADA4}" destId="{1785BF21-A838-40CB-B496-F08D1E21FB5A}" srcOrd="1" destOrd="0" presId="urn:microsoft.com/office/officeart/2005/8/layout/hList7"/>
    <dgm:cxn modelId="{EACB4C9D-E49D-4ACF-84F1-ECB45F69F475}" type="presParOf" srcId="{1785BF21-A838-40CB-B496-F08D1E21FB5A}" destId="{3856A1F4-33CC-4CBF-9D03-96E08970EF04}" srcOrd="0" destOrd="0" presId="urn:microsoft.com/office/officeart/2005/8/layout/hList7"/>
    <dgm:cxn modelId="{A6C4771B-CB09-4D50-9E7D-F776A740258C}" type="presParOf" srcId="{3856A1F4-33CC-4CBF-9D03-96E08970EF04}" destId="{8617D7E7-CF20-4D54-9D63-6E7096969363}" srcOrd="0" destOrd="0" presId="urn:microsoft.com/office/officeart/2005/8/layout/hList7"/>
    <dgm:cxn modelId="{69C13DD6-635D-4DA0-89C6-3BC54466A3D9}" type="presParOf" srcId="{3856A1F4-33CC-4CBF-9D03-96E08970EF04}" destId="{CD591DC8-3B7E-467A-BB5F-A2D08758DA69}" srcOrd="1" destOrd="0" presId="urn:microsoft.com/office/officeart/2005/8/layout/hList7"/>
    <dgm:cxn modelId="{1DB1C718-7995-4877-875A-10E49F01D58B}" type="presParOf" srcId="{3856A1F4-33CC-4CBF-9D03-96E08970EF04}" destId="{79B373F6-84AB-48BC-96FA-CD9F9C2F382B}" srcOrd="2" destOrd="0" presId="urn:microsoft.com/office/officeart/2005/8/layout/hList7"/>
    <dgm:cxn modelId="{D26C3E2D-F73B-41C6-9DCF-1FE49B3714C2}" type="presParOf" srcId="{3856A1F4-33CC-4CBF-9D03-96E08970EF04}" destId="{357631C0-CD10-4FB2-B747-2C26AFDB8442}" srcOrd="3" destOrd="0" presId="urn:microsoft.com/office/officeart/2005/8/layout/hList7"/>
    <dgm:cxn modelId="{A1FB6DF7-231C-412A-A951-18C12637CAAC}" type="presParOf" srcId="{1785BF21-A838-40CB-B496-F08D1E21FB5A}" destId="{56C6E34F-FE17-43DB-ACB5-72CEF0FD3FA1}" srcOrd="1" destOrd="0" presId="urn:microsoft.com/office/officeart/2005/8/layout/hList7"/>
    <dgm:cxn modelId="{05FB119D-4185-4875-BFC0-6D66B3D994FC}" type="presParOf" srcId="{1785BF21-A838-40CB-B496-F08D1E21FB5A}" destId="{2E6A17B2-E790-4AD8-A6BF-943C9B0C22A1}" srcOrd="2" destOrd="0" presId="urn:microsoft.com/office/officeart/2005/8/layout/hList7"/>
    <dgm:cxn modelId="{AAA116A3-7AC2-438B-BB0D-B274306EAF21}" type="presParOf" srcId="{2E6A17B2-E790-4AD8-A6BF-943C9B0C22A1}" destId="{A8BABE8E-61C1-4743-BAFB-FC93B8EE9DF1}" srcOrd="0" destOrd="0" presId="urn:microsoft.com/office/officeart/2005/8/layout/hList7"/>
    <dgm:cxn modelId="{0E6E44F3-F571-4FA6-AB76-AB52A0C2BEB9}" type="presParOf" srcId="{2E6A17B2-E790-4AD8-A6BF-943C9B0C22A1}" destId="{747BB2FF-51C4-4EBC-9AD3-16118A3916E4}" srcOrd="1" destOrd="0" presId="urn:microsoft.com/office/officeart/2005/8/layout/hList7"/>
    <dgm:cxn modelId="{89439F68-CCA8-4349-A3D3-E0942D82C85F}" type="presParOf" srcId="{2E6A17B2-E790-4AD8-A6BF-943C9B0C22A1}" destId="{1470955A-0B7A-4492-BF7B-28EE893A4664}" srcOrd="2" destOrd="0" presId="urn:microsoft.com/office/officeart/2005/8/layout/hList7"/>
    <dgm:cxn modelId="{F34C706B-BE11-4249-B850-8A2F32205D42}" type="presParOf" srcId="{2E6A17B2-E790-4AD8-A6BF-943C9B0C22A1}" destId="{67C266A7-BC31-4AAC-BB1A-1688615724C3}" srcOrd="3" destOrd="0" presId="urn:microsoft.com/office/officeart/2005/8/layout/hList7"/>
    <dgm:cxn modelId="{8D80825C-DF26-4D26-8216-C3DE0D7DE366}" type="presParOf" srcId="{1785BF21-A838-40CB-B496-F08D1E21FB5A}" destId="{EDF7F50D-F759-4665-9648-40C75096F4D0}" srcOrd="3" destOrd="0" presId="urn:microsoft.com/office/officeart/2005/8/layout/hList7"/>
    <dgm:cxn modelId="{497E0281-57E2-46CC-A066-29C9E3396F62}" type="presParOf" srcId="{1785BF21-A838-40CB-B496-F08D1E21FB5A}" destId="{FE4B02A5-7B82-4F9F-A35C-8722C6F6370F}" srcOrd="4" destOrd="0" presId="urn:microsoft.com/office/officeart/2005/8/layout/hList7"/>
    <dgm:cxn modelId="{4AF96D71-050B-4BAE-A0C1-5B808BF40BD3}" type="presParOf" srcId="{FE4B02A5-7B82-4F9F-A35C-8722C6F6370F}" destId="{8A447E24-7C3D-4458-B314-04AC32CDB1CE}" srcOrd="0" destOrd="0" presId="urn:microsoft.com/office/officeart/2005/8/layout/hList7"/>
    <dgm:cxn modelId="{CC22D814-6131-49C6-A138-4E59DB82CF07}" type="presParOf" srcId="{FE4B02A5-7B82-4F9F-A35C-8722C6F6370F}" destId="{3B66F947-164D-45E1-AE56-D89466445CC2}" srcOrd="1" destOrd="0" presId="urn:microsoft.com/office/officeart/2005/8/layout/hList7"/>
    <dgm:cxn modelId="{8F91B156-9FEB-4D35-B0C9-7A6603A8CFD0}" type="presParOf" srcId="{FE4B02A5-7B82-4F9F-A35C-8722C6F6370F}" destId="{C16C22FA-5533-47D4-A406-8263A423D57E}" srcOrd="2" destOrd="0" presId="urn:microsoft.com/office/officeart/2005/8/layout/hList7"/>
    <dgm:cxn modelId="{67ED27D2-65D5-4D11-952E-F6AA5FBC8168}" type="presParOf" srcId="{FE4B02A5-7B82-4F9F-A35C-8722C6F6370F}" destId="{42471761-DED4-4CC9-9565-F2BD8A5F2236}" srcOrd="3" destOrd="0" presId="urn:microsoft.com/office/officeart/2005/8/layout/hList7"/>
    <dgm:cxn modelId="{45874223-31BC-40FE-99DE-AD91D4CB43E2}" type="presParOf" srcId="{1785BF21-A838-40CB-B496-F08D1E21FB5A}" destId="{BB90F9D5-0508-44B2-B139-7837729C1AD0}" srcOrd="5" destOrd="0" presId="urn:microsoft.com/office/officeart/2005/8/layout/hList7"/>
    <dgm:cxn modelId="{06DCD3DF-DA0F-4A61-B3FE-8927F6608A7E}" type="presParOf" srcId="{1785BF21-A838-40CB-B496-F08D1E21FB5A}" destId="{2A151D9F-8395-42EF-98A6-598640EA9B44}" srcOrd="6" destOrd="0" presId="urn:microsoft.com/office/officeart/2005/8/layout/hList7"/>
    <dgm:cxn modelId="{6E03797F-C316-4F48-8053-83BB4F467DDD}" type="presParOf" srcId="{2A151D9F-8395-42EF-98A6-598640EA9B44}" destId="{E1AFE366-3088-4A71-B571-205061E12048}" srcOrd="0" destOrd="0" presId="urn:microsoft.com/office/officeart/2005/8/layout/hList7"/>
    <dgm:cxn modelId="{4DBF3468-3225-4255-A6BA-274B467F6622}" type="presParOf" srcId="{2A151D9F-8395-42EF-98A6-598640EA9B44}" destId="{68C996A0-12F0-43A4-8446-8F7417F976A8}" srcOrd="1" destOrd="0" presId="urn:microsoft.com/office/officeart/2005/8/layout/hList7"/>
    <dgm:cxn modelId="{F6A51AE0-4730-4962-BECD-94EFBAB024A8}" type="presParOf" srcId="{2A151D9F-8395-42EF-98A6-598640EA9B44}" destId="{314BCDD9-3073-4662-BB8B-EB591EA4911F}" srcOrd="2" destOrd="0" presId="urn:microsoft.com/office/officeart/2005/8/layout/hList7"/>
    <dgm:cxn modelId="{ECE9D2DE-76F5-40FA-8D00-79310B8F53D9}" type="presParOf" srcId="{2A151D9F-8395-42EF-98A6-598640EA9B44}" destId="{79A3D269-B16C-4CCC-89BF-35D5D4A0199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3209BD-F304-4AF4-9A7E-B0419D6C60B0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BD0D2E6-D668-4E56-B332-1E1B8E1C7C5C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7BE3B5C0-8382-4C8E-98D1-EF920BFBA14B}" type="parTrans" cxnId="{389CFFB9-B4DB-43C7-9B4B-59BF6871548C}">
      <dgm:prSet/>
      <dgm:spPr/>
      <dgm:t>
        <a:bodyPr/>
        <a:lstStyle/>
        <a:p>
          <a:endParaRPr lang="zh-TW" altLang="en-US"/>
        </a:p>
      </dgm:t>
    </dgm:pt>
    <dgm:pt modelId="{2BF0D2F7-177A-4F17-A246-8F6B34DF4E00}" type="sibTrans" cxnId="{389CFFB9-B4DB-43C7-9B4B-59BF6871548C}">
      <dgm:prSet/>
      <dgm:spPr/>
      <dgm:t>
        <a:bodyPr/>
        <a:lstStyle/>
        <a:p>
          <a:endParaRPr lang="zh-TW" altLang="en-US"/>
        </a:p>
      </dgm:t>
    </dgm:pt>
    <dgm:pt modelId="{778C0B19-7E14-419F-AB12-30A7C0AA236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7A9469C-4CF7-4DCD-B5CB-0CADC83CF5D7}" type="parTrans" cxnId="{A74C3567-5382-4BB9-AE4C-55C21C75510F}">
      <dgm:prSet/>
      <dgm:spPr/>
      <dgm:t>
        <a:bodyPr/>
        <a:lstStyle/>
        <a:p>
          <a:endParaRPr lang="zh-TW" altLang="en-US"/>
        </a:p>
      </dgm:t>
    </dgm:pt>
    <dgm:pt modelId="{92107141-F89D-485A-9085-C187269B21AE}" type="sibTrans" cxnId="{A74C3567-5382-4BB9-AE4C-55C21C75510F}">
      <dgm:prSet/>
      <dgm:spPr/>
      <dgm:t>
        <a:bodyPr/>
        <a:lstStyle/>
        <a:p>
          <a:endParaRPr lang="zh-TW" altLang="en-US"/>
        </a:p>
      </dgm:t>
    </dgm:pt>
    <dgm:pt modelId="{13036094-817A-4BF5-9243-8B8FB9E5143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75336B7-6DB0-40D2-A1B7-FC5A293A69FE}" type="parTrans" cxnId="{C1F4FF04-05E9-4E0F-A2DE-B6C825DA682C}">
      <dgm:prSet/>
      <dgm:spPr/>
      <dgm:t>
        <a:bodyPr/>
        <a:lstStyle/>
        <a:p>
          <a:endParaRPr lang="zh-TW" altLang="en-US"/>
        </a:p>
      </dgm:t>
    </dgm:pt>
    <dgm:pt modelId="{6E159A83-3283-4BC7-A8C7-279EE8AABF21}" type="sibTrans" cxnId="{C1F4FF04-05E9-4E0F-A2DE-B6C825DA682C}">
      <dgm:prSet/>
      <dgm:spPr/>
      <dgm:t>
        <a:bodyPr/>
        <a:lstStyle/>
        <a:p>
          <a:endParaRPr lang="zh-TW" altLang="en-US"/>
        </a:p>
      </dgm:t>
    </dgm:pt>
    <dgm:pt modelId="{5B59806B-70B7-4B6D-9234-CCF1ED9CC50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1138F8F-1036-45AE-A35F-30F6E7CAA834}" type="parTrans" cxnId="{0A2117E4-A6FE-45FE-AEB5-5B916E12101F}">
      <dgm:prSet/>
      <dgm:spPr/>
      <dgm:t>
        <a:bodyPr/>
        <a:lstStyle/>
        <a:p>
          <a:endParaRPr lang="zh-TW" altLang="en-US"/>
        </a:p>
      </dgm:t>
    </dgm:pt>
    <dgm:pt modelId="{820C65BE-8444-4BA3-A909-0B3EBC0D15F1}" type="sibTrans" cxnId="{0A2117E4-A6FE-45FE-AEB5-5B916E12101F}">
      <dgm:prSet/>
      <dgm:spPr/>
      <dgm:t>
        <a:bodyPr/>
        <a:lstStyle/>
        <a:p>
          <a:endParaRPr lang="zh-TW" altLang="en-US"/>
        </a:p>
      </dgm:t>
    </dgm:pt>
    <dgm:pt modelId="{A6ED5265-D21B-4E07-B1B4-DC6DCF3F45F9}" type="pres">
      <dgm:prSet presAssocID="{A03209BD-F304-4AF4-9A7E-B0419D6C60B0}" presName="rootNode" presStyleCnt="0">
        <dgm:presLayoutVars>
          <dgm:chMax/>
          <dgm:chPref/>
          <dgm:dir/>
          <dgm:animLvl val="lvl"/>
        </dgm:presLayoutVars>
      </dgm:prSet>
      <dgm:spPr/>
    </dgm:pt>
    <dgm:pt modelId="{7F7832A7-2CFD-4E3A-B2D7-A229BBA87253}" type="pres">
      <dgm:prSet presAssocID="{8BD0D2E6-D668-4E56-B332-1E1B8E1C7C5C}" presName="composite" presStyleCnt="0"/>
      <dgm:spPr/>
    </dgm:pt>
    <dgm:pt modelId="{FD5D4E19-DEF5-4249-9C15-E0B3D33E26CE}" type="pres">
      <dgm:prSet presAssocID="{8BD0D2E6-D668-4E56-B332-1E1B8E1C7C5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042359D-BD20-4D03-9333-79DDAAC251E6}" type="pres">
      <dgm:prSet presAssocID="{8BD0D2E6-D668-4E56-B332-1E1B8E1C7C5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077E74B-8845-4F39-AB5F-BB3381A4F702}" type="pres">
      <dgm:prSet presAssocID="{8BD0D2E6-D668-4E56-B332-1E1B8E1C7C5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6F583E9-3D5A-4AC4-ACB0-FF1B244EF1FA}" type="pres">
      <dgm:prSet presAssocID="{2BF0D2F7-177A-4F17-A246-8F6B34DF4E00}" presName="sibTrans" presStyleCnt="0"/>
      <dgm:spPr/>
    </dgm:pt>
    <dgm:pt modelId="{E7A27F6F-702D-4E90-A5EF-9B9BCDF81DBD}" type="pres">
      <dgm:prSet presAssocID="{13036094-817A-4BF5-9243-8B8FB9E51433}" presName="composite" presStyleCnt="0"/>
      <dgm:spPr/>
    </dgm:pt>
    <dgm:pt modelId="{7E5506C3-E133-4660-98AD-CF44BFBA2E0C}" type="pres">
      <dgm:prSet presAssocID="{13036094-817A-4BF5-9243-8B8FB9E5143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54AC6F0-BFF9-4F13-8827-36D239DEF969}" type="pres">
      <dgm:prSet presAssocID="{13036094-817A-4BF5-9243-8B8FB9E5143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B1A9EF6-4B1E-4068-BD76-5B4FAB30BC9E}" type="pres">
      <dgm:prSet presAssocID="{13036094-817A-4BF5-9243-8B8FB9E5143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FC614FF-5A3A-472D-89F9-4A4827EFE097}" type="presOf" srcId="{13036094-817A-4BF5-9243-8B8FB9E51433}" destId="{7E5506C3-E133-4660-98AD-CF44BFBA2E0C}" srcOrd="0" destOrd="0" presId="urn:microsoft.com/office/officeart/2008/layout/TitledPictureBlocks"/>
    <dgm:cxn modelId="{B0F2D334-10D9-4E4E-8D4D-F8ECC0DEA98D}" type="presOf" srcId="{778C0B19-7E14-419F-AB12-30A7C0AA2368}" destId="{E077E74B-8845-4F39-AB5F-BB3381A4F702}" srcOrd="0" destOrd="0" presId="urn:microsoft.com/office/officeart/2008/layout/TitledPictureBlocks"/>
    <dgm:cxn modelId="{389CFFB9-B4DB-43C7-9B4B-59BF6871548C}" srcId="{A03209BD-F304-4AF4-9A7E-B0419D6C60B0}" destId="{8BD0D2E6-D668-4E56-B332-1E1B8E1C7C5C}" srcOrd="0" destOrd="0" parTransId="{7BE3B5C0-8382-4C8E-98D1-EF920BFBA14B}" sibTransId="{2BF0D2F7-177A-4F17-A246-8F6B34DF4E00}"/>
    <dgm:cxn modelId="{A74C3567-5382-4BB9-AE4C-55C21C75510F}" srcId="{8BD0D2E6-D668-4E56-B332-1E1B8E1C7C5C}" destId="{778C0B19-7E14-419F-AB12-30A7C0AA2368}" srcOrd="0" destOrd="0" parTransId="{A7A9469C-4CF7-4DCD-B5CB-0CADC83CF5D7}" sibTransId="{92107141-F89D-485A-9085-C187269B21AE}"/>
    <dgm:cxn modelId="{A18F0A75-B40D-4A35-AA22-CD33A3493ACD}" type="presOf" srcId="{A03209BD-F304-4AF4-9A7E-B0419D6C60B0}" destId="{A6ED5265-D21B-4E07-B1B4-DC6DCF3F45F9}" srcOrd="0" destOrd="0" presId="urn:microsoft.com/office/officeart/2008/layout/TitledPictureBlocks"/>
    <dgm:cxn modelId="{C1F4FF04-05E9-4E0F-A2DE-B6C825DA682C}" srcId="{A03209BD-F304-4AF4-9A7E-B0419D6C60B0}" destId="{13036094-817A-4BF5-9243-8B8FB9E51433}" srcOrd="1" destOrd="0" parTransId="{875336B7-6DB0-40D2-A1B7-FC5A293A69FE}" sibTransId="{6E159A83-3283-4BC7-A8C7-279EE8AABF21}"/>
    <dgm:cxn modelId="{0A2117E4-A6FE-45FE-AEB5-5B916E12101F}" srcId="{13036094-817A-4BF5-9243-8B8FB9E51433}" destId="{5B59806B-70B7-4B6D-9234-CCF1ED9CC50E}" srcOrd="0" destOrd="0" parTransId="{71138F8F-1036-45AE-A35F-30F6E7CAA834}" sibTransId="{820C65BE-8444-4BA3-A909-0B3EBC0D15F1}"/>
    <dgm:cxn modelId="{9FF4FF1D-E38B-4A23-9F4E-60AD773425AF}" type="presOf" srcId="{8BD0D2E6-D668-4E56-B332-1E1B8E1C7C5C}" destId="{FD5D4E19-DEF5-4249-9C15-E0B3D33E26CE}" srcOrd="0" destOrd="0" presId="urn:microsoft.com/office/officeart/2008/layout/TitledPictureBlocks"/>
    <dgm:cxn modelId="{B76F4B9D-E87A-48DE-A7F0-CA3D4C5F7300}" type="presOf" srcId="{5B59806B-70B7-4B6D-9234-CCF1ED9CC50E}" destId="{5B1A9EF6-4B1E-4068-BD76-5B4FAB30BC9E}" srcOrd="0" destOrd="0" presId="urn:microsoft.com/office/officeart/2008/layout/TitledPictureBlocks"/>
    <dgm:cxn modelId="{70F385AA-6241-442D-A825-9FC033FEE0F1}" type="presParOf" srcId="{A6ED5265-D21B-4E07-B1B4-DC6DCF3F45F9}" destId="{7F7832A7-2CFD-4E3A-B2D7-A229BBA87253}" srcOrd="0" destOrd="0" presId="urn:microsoft.com/office/officeart/2008/layout/TitledPictureBlocks"/>
    <dgm:cxn modelId="{2F4E85D3-26F7-4B6E-9595-9AE6D521180B}" type="presParOf" srcId="{7F7832A7-2CFD-4E3A-B2D7-A229BBA87253}" destId="{FD5D4E19-DEF5-4249-9C15-E0B3D33E26CE}" srcOrd="0" destOrd="0" presId="urn:microsoft.com/office/officeart/2008/layout/TitledPictureBlocks"/>
    <dgm:cxn modelId="{EBE26FA9-39EF-41CF-8858-29634908EB67}" type="presParOf" srcId="{7F7832A7-2CFD-4E3A-B2D7-A229BBA87253}" destId="{A042359D-BD20-4D03-9333-79DDAAC251E6}" srcOrd="1" destOrd="0" presId="urn:microsoft.com/office/officeart/2008/layout/TitledPictureBlocks"/>
    <dgm:cxn modelId="{ED65B8C7-156D-41EC-8CE2-2622B5CDBA04}" type="presParOf" srcId="{7F7832A7-2CFD-4E3A-B2D7-A229BBA87253}" destId="{E077E74B-8845-4F39-AB5F-BB3381A4F702}" srcOrd="2" destOrd="0" presId="urn:microsoft.com/office/officeart/2008/layout/TitledPictureBlocks"/>
    <dgm:cxn modelId="{EA45F2AC-1D05-49D6-ACF1-C6AB26F08E21}" type="presParOf" srcId="{A6ED5265-D21B-4E07-B1B4-DC6DCF3F45F9}" destId="{76F583E9-3D5A-4AC4-ACB0-FF1B244EF1FA}" srcOrd="1" destOrd="0" presId="urn:microsoft.com/office/officeart/2008/layout/TitledPictureBlocks"/>
    <dgm:cxn modelId="{DCB0ABE0-E961-490A-8299-218633B8C96F}" type="presParOf" srcId="{A6ED5265-D21B-4E07-B1B4-DC6DCF3F45F9}" destId="{E7A27F6F-702D-4E90-A5EF-9B9BCDF81DBD}" srcOrd="2" destOrd="0" presId="urn:microsoft.com/office/officeart/2008/layout/TitledPictureBlocks"/>
    <dgm:cxn modelId="{95CEDC0F-BC9F-4975-8F98-1DE5DBBFD715}" type="presParOf" srcId="{E7A27F6F-702D-4E90-A5EF-9B9BCDF81DBD}" destId="{7E5506C3-E133-4660-98AD-CF44BFBA2E0C}" srcOrd="0" destOrd="0" presId="urn:microsoft.com/office/officeart/2008/layout/TitledPictureBlocks"/>
    <dgm:cxn modelId="{BD7D1292-C7F6-4660-8ED9-E60279C79373}" type="presParOf" srcId="{E7A27F6F-702D-4E90-A5EF-9B9BCDF81DBD}" destId="{A54AC6F0-BFF9-4F13-8827-36D239DEF969}" srcOrd="1" destOrd="0" presId="urn:microsoft.com/office/officeart/2008/layout/TitledPictureBlocks"/>
    <dgm:cxn modelId="{806FE459-5015-4C99-BF50-F038BA05D99C}" type="presParOf" srcId="{E7A27F6F-702D-4E90-A5EF-9B9BCDF81DBD}" destId="{5B1A9EF6-4B1E-4068-BD76-5B4FAB30BC9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0363AE-15E6-4C7E-AC06-215299C8A542}" type="doc">
      <dgm:prSet loTypeId="urn:microsoft.com/office/officeart/2005/8/layout/radial2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7A74146-FAF8-4A72-97DA-80826264979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138705F-B28B-46BB-91B0-4658351D8851}" type="parTrans" cxnId="{D7BF0D7B-9972-4F85-8B9E-86914198D294}">
      <dgm:prSet/>
      <dgm:spPr/>
      <dgm:t>
        <a:bodyPr/>
        <a:lstStyle/>
        <a:p>
          <a:endParaRPr lang="zh-TW" altLang="en-US"/>
        </a:p>
      </dgm:t>
    </dgm:pt>
    <dgm:pt modelId="{59AD402E-6C00-4852-9B73-85602C7CDB69}" type="sibTrans" cxnId="{D7BF0D7B-9972-4F85-8B9E-86914198D294}">
      <dgm:prSet/>
      <dgm:spPr/>
      <dgm:t>
        <a:bodyPr/>
        <a:lstStyle/>
        <a:p>
          <a:endParaRPr lang="zh-TW" altLang="en-US"/>
        </a:p>
      </dgm:t>
    </dgm:pt>
    <dgm:pt modelId="{BB03D149-56E5-4D77-B86E-ECC0E940441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420B215-1D52-43D0-91C4-01D42B02C557}" type="parTrans" cxnId="{90C81095-82FA-4748-B3BC-C1D359F69B56}">
      <dgm:prSet/>
      <dgm:spPr/>
      <dgm:t>
        <a:bodyPr/>
        <a:lstStyle/>
        <a:p>
          <a:endParaRPr lang="zh-TW" altLang="en-US"/>
        </a:p>
      </dgm:t>
    </dgm:pt>
    <dgm:pt modelId="{AAC7C3CD-449E-446F-B351-BD4B477A321D}" type="sibTrans" cxnId="{90C81095-82FA-4748-B3BC-C1D359F69B56}">
      <dgm:prSet/>
      <dgm:spPr/>
      <dgm:t>
        <a:bodyPr/>
        <a:lstStyle/>
        <a:p>
          <a:endParaRPr lang="zh-TW" altLang="en-US"/>
        </a:p>
      </dgm:t>
    </dgm:pt>
    <dgm:pt modelId="{CD3E96D9-0A0C-4D7E-BCC0-C321DFBCD64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E1BCAF2-9115-419E-B9C6-044989196ED8}" type="parTrans" cxnId="{80D1C380-47E9-435A-A241-1A18DDF3ABBE}">
      <dgm:prSet/>
      <dgm:spPr/>
      <dgm:t>
        <a:bodyPr/>
        <a:lstStyle/>
        <a:p>
          <a:endParaRPr lang="zh-TW" altLang="en-US"/>
        </a:p>
      </dgm:t>
    </dgm:pt>
    <dgm:pt modelId="{AF13D6BD-B54C-466A-883A-100A2D822910}" type="sibTrans" cxnId="{80D1C380-47E9-435A-A241-1A18DDF3ABBE}">
      <dgm:prSet/>
      <dgm:spPr/>
      <dgm:t>
        <a:bodyPr/>
        <a:lstStyle/>
        <a:p>
          <a:endParaRPr lang="zh-TW" altLang="en-US"/>
        </a:p>
      </dgm:t>
    </dgm:pt>
    <dgm:pt modelId="{04AE9B47-1695-4669-B148-102CE6D44EA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5CC7126-8246-4652-8F66-AF4564C998FF}" type="parTrans" cxnId="{92C10386-650A-4832-B11B-5ED29F523A19}">
      <dgm:prSet/>
      <dgm:spPr/>
      <dgm:t>
        <a:bodyPr/>
        <a:lstStyle/>
        <a:p>
          <a:endParaRPr lang="zh-TW" altLang="en-US"/>
        </a:p>
      </dgm:t>
    </dgm:pt>
    <dgm:pt modelId="{F6F2753E-75F0-4C2F-831D-6A7E073DEA3B}" type="sibTrans" cxnId="{92C10386-650A-4832-B11B-5ED29F523A19}">
      <dgm:prSet/>
      <dgm:spPr/>
      <dgm:t>
        <a:bodyPr/>
        <a:lstStyle/>
        <a:p>
          <a:endParaRPr lang="zh-TW" altLang="en-US"/>
        </a:p>
      </dgm:t>
    </dgm:pt>
    <dgm:pt modelId="{53310F1B-1B23-4B6A-B27B-58CDFAD4ED8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C4EE903-8775-41DF-9F98-556A8EE75622}" type="parTrans" cxnId="{278BEC0D-C88E-4CDC-9459-B1A586EB5B20}">
      <dgm:prSet/>
      <dgm:spPr/>
      <dgm:t>
        <a:bodyPr/>
        <a:lstStyle/>
        <a:p>
          <a:endParaRPr lang="zh-TW" altLang="en-US"/>
        </a:p>
      </dgm:t>
    </dgm:pt>
    <dgm:pt modelId="{C08C3983-29E6-490A-AE92-9F462A0AB901}" type="sibTrans" cxnId="{278BEC0D-C88E-4CDC-9459-B1A586EB5B20}">
      <dgm:prSet/>
      <dgm:spPr/>
      <dgm:t>
        <a:bodyPr/>
        <a:lstStyle/>
        <a:p>
          <a:endParaRPr lang="zh-TW" altLang="en-US"/>
        </a:p>
      </dgm:t>
    </dgm:pt>
    <dgm:pt modelId="{72A203F3-A4A0-4669-A527-057C9FBED3A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1DBE71F-E71D-499C-9B51-010EE9FCF013}" type="parTrans" cxnId="{3E2F68B2-52F2-4A87-9BD3-F758E91811E7}">
      <dgm:prSet/>
      <dgm:spPr/>
      <dgm:t>
        <a:bodyPr/>
        <a:lstStyle/>
        <a:p>
          <a:endParaRPr lang="zh-TW" altLang="en-US"/>
        </a:p>
      </dgm:t>
    </dgm:pt>
    <dgm:pt modelId="{9DDFB55C-273F-4575-ADE2-53F7A0C4E32F}" type="sibTrans" cxnId="{3E2F68B2-52F2-4A87-9BD3-F758E91811E7}">
      <dgm:prSet/>
      <dgm:spPr/>
      <dgm:t>
        <a:bodyPr/>
        <a:lstStyle/>
        <a:p>
          <a:endParaRPr lang="zh-TW" altLang="en-US"/>
        </a:p>
      </dgm:t>
    </dgm:pt>
    <dgm:pt modelId="{7C6FD70B-3DCA-4729-889C-3A56A8A1B62D}" type="pres">
      <dgm:prSet presAssocID="{140363AE-15E6-4C7E-AC06-215299C8A54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FA458F7-C511-4FB6-BEC3-A2F70099B85A}" type="pres">
      <dgm:prSet presAssocID="{140363AE-15E6-4C7E-AC06-215299C8A542}" presName="cycle" presStyleCnt="0"/>
      <dgm:spPr/>
    </dgm:pt>
    <dgm:pt modelId="{8D933FEB-23A8-44D3-AF13-3AE7DC36150B}" type="pres">
      <dgm:prSet presAssocID="{140363AE-15E6-4C7E-AC06-215299C8A542}" presName="centerShape" presStyleCnt="0"/>
      <dgm:spPr/>
    </dgm:pt>
    <dgm:pt modelId="{E94AE536-05AE-460A-834A-DA02D0DF0D9E}" type="pres">
      <dgm:prSet presAssocID="{140363AE-15E6-4C7E-AC06-215299C8A542}" presName="connSite" presStyleLbl="node1" presStyleIdx="0" presStyleCnt="3"/>
      <dgm:spPr/>
    </dgm:pt>
    <dgm:pt modelId="{3CC72B37-83B1-4E1B-A761-7B51EC2AECD5}" type="pres">
      <dgm:prSet presAssocID="{140363AE-15E6-4C7E-AC06-215299C8A542}" presName="visible" presStyleLbl="node1" presStyleIdx="0" presStyleCnt="3" custScaleX="98503" custScaleY="101535" custLinFactNeighborX="27" custLinFactNeighborY="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0DFB3B-7A80-41F9-8FF7-E2344EE460BE}" type="pres">
      <dgm:prSet presAssocID="{4138705F-B28B-46BB-91B0-4658351D8851}" presName="Name25" presStyleLbl="parChTrans1D1" presStyleIdx="0" presStyleCnt="2"/>
      <dgm:spPr/>
    </dgm:pt>
    <dgm:pt modelId="{E4302092-A870-4943-84CD-751DA19CD2B7}" type="pres">
      <dgm:prSet presAssocID="{E7A74146-FAF8-4A72-97DA-808262649795}" presName="node" presStyleCnt="0"/>
      <dgm:spPr/>
    </dgm:pt>
    <dgm:pt modelId="{E4EA1C4D-516A-49DA-A8D3-37BAA8F65798}" type="pres">
      <dgm:prSet presAssocID="{E7A74146-FAF8-4A72-97DA-80826264979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E571D23-72D4-47DC-BE99-AD71BFD2286E}" type="pres">
      <dgm:prSet presAssocID="{E7A74146-FAF8-4A72-97DA-808262649795}" presName="childNode" presStyleLbl="revTx" presStyleIdx="0" presStyleCnt="2">
        <dgm:presLayoutVars>
          <dgm:bulletEnabled val="1"/>
        </dgm:presLayoutVars>
      </dgm:prSet>
      <dgm:spPr/>
    </dgm:pt>
    <dgm:pt modelId="{D87AF2A1-C592-4D52-A961-0FE2E6AABE5C}" type="pres">
      <dgm:prSet presAssocID="{55CC7126-8246-4652-8F66-AF4564C998FF}" presName="Name25" presStyleLbl="parChTrans1D1" presStyleIdx="1" presStyleCnt="2"/>
      <dgm:spPr/>
    </dgm:pt>
    <dgm:pt modelId="{45A3C9F2-DF27-4142-8BD7-1634DFEFBE3D}" type="pres">
      <dgm:prSet presAssocID="{04AE9B47-1695-4669-B148-102CE6D44EA4}" presName="node" presStyleCnt="0"/>
      <dgm:spPr/>
    </dgm:pt>
    <dgm:pt modelId="{02C4A6F4-5CA5-43AE-8A34-5BB81F1A74D2}" type="pres">
      <dgm:prSet presAssocID="{04AE9B47-1695-4669-B148-102CE6D44EA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C1F5411-2C5D-46DE-80C8-D817AF6CE079}" type="pres">
      <dgm:prSet presAssocID="{04AE9B47-1695-4669-B148-102CE6D44EA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F8AB106-2EE4-4CD8-92B6-18E49374A2C7}" type="presOf" srcId="{04AE9B47-1695-4669-B148-102CE6D44EA4}" destId="{02C4A6F4-5CA5-43AE-8A34-5BB81F1A74D2}" srcOrd="0" destOrd="0" presId="urn:microsoft.com/office/officeart/2005/8/layout/radial2"/>
    <dgm:cxn modelId="{F859A1A5-1A9E-405D-BE6F-F65CAE8AC4D9}" type="presOf" srcId="{4138705F-B28B-46BB-91B0-4658351D8851}" destId="{640DFB3B-7A80-41F9-8FF7-E2344EE460BE}" srcOrd="0" destOrd="0" presId="urn:microsoft.com/office/officeart/2005/8/layout/radial2"/>
    <dgm:cxn modelId="{80D1C380-47E9-435A-A241-1A18DDF3ABBE}" srcId="{E7A74146-FAF8-4A72-97DA-808262649795}" destId="{CD3E96D9-0A0C-4D7E-BCC0-C321DFBCD64A}" srcOrd="1" destOrd="0" parTransId="{0E1BCAF2-9115-419E-B9C6-044989196ED8}" sibTransId="{AF13D6BD-B54C-466A-883A-100A2D822910}"/>
    <dgm:cxn modelId="{C61955A4-8B7D-4139-AAB9-457E392E9E1D}" type="presOf" srcId="{BB03D149-56E5-4D77-B86E-ECC0E940441F}" destId="{5E571D23-72D4-47DC-BE99-AD71BFD2286E}" srcOrd="0" destOrd="0" presId="urn:microsoft.com/office/officeart/2005/8/layout/radial2"/>
    <dgm:cxn modelId="{AE466D93-9B71-4969-8633-3B235F68B27C}" type="presOf" srcId="{53310F1B-1B23-4B6A-B27B-58CDFAD4ED84}" destId="{2C1F5411-2C5D-46DE-80C8-D817AF6CE079}" srcOrd="0" destOrd="0" presId="urn:microsoft.com/office/officeart/2005/8/layout/radial2"/>
    <dgm:cxn modelId="{90C81095-82FA-4748-B3BC-C1D359F69B56}" srcId="{E7A74146-FAF8-4A72-97DA-808262649795}" destId="{BB03D149-56E5-4D77-B86E-ECC0E940441F}" srcOrd="0" destOrd="0" parTransId="{4420B215-1D52-43D0-91C4-01D42B02C557}" sibTransId="{AAC7C3CD-449E-446F-B351-BD4B477A321D}"/>
    <dgm:cxn modelId="{98E36656-B16A-4063-8938-654C06E741CC}" type="presOf" srcId="{72A203F3-A4A0-4669-A527-057C9FBED3A7}" destId="{2C1F5411-2C5D-46DE-80C8-D817AF6CE079}" srcOrd="0" destOrd="1" presId="urn:microsoft.com/office/officeart/2005/8/layout/radial2"/>
    <dgm:cxn modelId="{B7A175EC-106B-4694-A623-5CF89579BD65}" type="presOf" srcId="{E7A74146-FAF8-4A72-97DA-808262649795}" destId="{E4EA1C4D-516A-49DA-A8D3-37BAA8F65798}" srcOrd="0" destOrd="0" presId="urn:microsoft.com/office/officeart/2005/8/layout/radial2"/>
    <dgm:cxn modelId="{3E2F68B2-52F2-4A87-9BD3-F758E91811E7}" srcId="{04AE9B47-1695-4669-B148-102CE6D44EA4}" destId="{72A203F3-A4A0-4669-A527-057C9FBED3A7}" srcOrd="1" destOrd="0" parTransId="{81DBE71F-E71D-499C-9B51-010EE9FCF013}" sibTransId="{9DDFB55C-273F-4575-ADE2-53F7A0C4E32F}"/>
    <dgm:cxn modelId="{278BEC0D-C88E-4CDC-9459-B1A586EB5B20}" srcId="{04AE9B47-1695-4669-B148-102CE6D44EA4}" destId="{53310F1B-1B23-4B6A-B27B-58CDFAD4ED84}" srcOrd="0" destOrd="0" parTransId="{2C4EE903-8775-41DF-9F98-556A8EE75622}" sibTransId="{C08C3983-29E6-490A-AE92-9F462A0AB901}"/>
    <dgm:cxn modelId="{EBB8AFAA-1EED-4029-A3B4-2EA5B1E9BD76}" type="presOf" srcId="{CD3E96D9-0A0C-4D7E-BCC0-C321DFBCD64A}" destId="{5E571D23-72D4-47DC-BE99-AD71BFD2286E}" srcOrd="0" destOrd="1" presId="urn:microsoft.com/office/officeart/2005/8/layout/radial2"/>
    <dgm:cxn modelId="{92C10386-650A-4832-B11B-5ED29F523A19}" srcId="{140363AE-15E6-4C7E-AC06-215299C8A542}" destId="{04AE9B47-1695-4669-B148-102CE6D44EA4}" srcOrd="1" destOrd="0" parTransId="{55CC7126-8246-4652-8F66-AF4564C998FF}" sibTransId="{F6F2753E-75F0-4C2F-831D-6A7E073DEA3B}"/>
    <dgm:cxn modelId="{D7BF0D7B-9972-4F85-8B9E-86914198D294}" srcId="{140363AE-15E6-4C7E-AC06-215299C8A542}" destId="{E7A74146-FAF8-4A72-97DA-808262649795}" srcOrd="0" destOrd="0" parTransId="{4138705F-B28B-46BB-91B0-4658351D8851}" sibTransId="{59AD402E-6C00-4852-9B73-85602C7CDB69}"/>
    <dgm:cxn modelId="{FFD3090D-6450-4AD6-A662-F0B5250CB23E}" type="presOf" srcId="{140363AE-15E6-4C7E-AC06-215299C8A542}" destId="{7C6FD70B-3DCA-4729-889C-3A56A8A1B62D}" srcOrd="0" destOrd="0" presId="urn:microsoft.com/office/officeart/2005/8/layout/radial2"/>
    <dgm:cxn modelId="{EBCE051B-F1FB-42C4-BE33-D4632FA998EC}" type="presOf" srcId="{55CC7126-8246-4652-8F66-AF4564C998FF}" destId="{D87AF2A1-C592-4D52-A961-0FE2E6AABE5C}" srcOrd="0" destOrd="0" presId="urn:microsoft.com/office/officeart/2005/8/layout/radial2"/>
    <dgm:cxn modelId="{C9A2465D-E297-4476-A871-8A3FDA935AB1}" type="presParOf" srcId="{7C6FD70B-3DCA-4729-889C-3A56A8A1B62D}" destId="{0FA458F7-C511-4FB6-BEC3-A2F70099B85A}" srcOrd="0" destOrd="0" presId="urn:microsoft.com/office/officeart/2005/8/layout/radial2"/>
    <dgm:cxn modelId="{1B387A9A-DCEF-45BA-83A1-71D2AF3C9888}" type="presParOf" srcId="{0FA458F7-C511-4FB6-BEC3-A2F70099B85A}" destId="{8D933FEB-23A8-44D3-AF13-3AE7DC36150B}" srcOrd="0" destOrd="0" presId="urn:microsoft.com/office/officeart/2005/8/layout/radial2"/>
    <dgm:cxn modelId="{3BD5CBEA-5888-42EE-BEDC-B76CD6BC52C9}" type="presParOf" srcId="{8D933FEB-23A8-44D3-AF13-3AE7DC36150B}" destId="{E94AE536-05AE-460A-834A-DA02D0DF0D9E}" srcOrd="0" destOrd="0" presId="urn:microsoft.com/office/officeart/2005/8/layout/radial2"/>
    <dgm:cxn modelId="{3943D047-B0E2-40BD-BFB2-9ECA9139AB3E}" type="presParOf" srcId="{8D933FEB-23A8-44D3-AF13-3AE7DC36150B}" destId="{3CC72B37-83B1-4E1B-A761-7B51EC2AECD5}" srcOrd="1" destOrd="0" presId="urn:microsoft.com/office/officeart/2005/8/layout/radial2"/>
    <dgm:cxn modelId="{353B75D1-ED93-41B8-BFF3-10FD486266C6}" type="presParOf" srcId="{0FA458F7-C511-4FB6-BEC3-A2F70099B85A}" destId="{640DFB3B-7A80-41F9-8FF7-E2344EE460BE}" srcOrd="1" destOrd="0" presId="urn:microsoft.com/office/officeart/2005/8/layout/radial2"/>
    <dgm:cxn modelId="{839FD7D0-3B91-4DBB-B1E1-48ADBF7E7E79}" type="presParOf" srcId="{0FA458F7-C511-4FB6-BEC3-A2F70099B85A}" destId="{E4302092-A870-4943-84CD-751DA19CD2B7}" srcOrd="2" destOrd="0" presId="urn:microsoft.com/office/officeart/2005/8/layout/radial2"/>
    <dgm:cxn modelId="{D5F30219-DCA1-4FCD-A7F4-9DFB5E282245}" type="presParOf" srcId="{E4302092-A870-4943-84CD-751DA19CD2B7}" destId="{E4EA1C4D-516A-49DA-A8D3-37BAA8F65798}" srcOrd="0" destOrd="0" presId="urn:microsoft.com/office/officeart/2005/8/layout/radial2"/>
    <dgm:cxn modelId="{65EB320E-6620-49AD-BD88-842045B70901}" type="presParOf" srcId="{E4302092-A870-4943-84CD-751DA19CD2B7}" destId="{5E571D23-72D4-47DC-BE99-AD71BFD2286E}" srcOrd="1" destOrd="0" presId="urn:microsoft.com/office/officeart/2005/8/layout/radial2"/>
    <dgm:cxn modelId="{AA316AFC-8561-4FDD-AD91-BCA562EFD5CD}" type="presParOf" srcId="{0FA458F7-C511-4FB6-BEC3-A2F70099B85A}" destId="{D87AF2A1-C592-4D52-A961-0FE2E6AABE5C}" srcOrd="3" destOrd="0" presId="urn:microsoft.com/office/officeart/2005/8/layout/radial2"/>
    <dgm:cxn modelId="{F22D2620-FC9D-4EF1-9550-5F1B51617A0B}" type="presParOf" srcId="{0FA458F7-C511-4FB6-BEC3-A2F70099B85A}" destId="{45A3C9F2-DF27-4142-8BD7-1634DFEFBE3D}" srcOrd="4" destOrd="0" presId="urn:microsoft.com/office/officeart/2005/8/layout/radial2"/>
    <dgm:cxn modelId="{D8A20B50-F93A-44D4-A9B7-CF3D8B24F24D}" type="presParOf" srcId="{45A3C9F2-DF27-4142-8BD7-1634DFEFBE3D}" destId="{02C4A6F4-5CA5-43AE-8A34-5BB81F1A74D2}" srcOrd="0" destOrd="0" presId="urn:microsoft.com/office/officeart/2005/8/layout/radial2"/>
    <dgm:cxn modelId="{78EAF2DE-2DD2-438C-AB7A-8469A3B2CA82}" type="presParOf" srcId="{45A3C9F2-DF27-4142-8BD7-1634DFEFBE3D}" destId="{2C1F5411-2C5D-46DE-80C8-D817AF6CE07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7D7E7-CF20-4D54-9D63-6E709696936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57631C0-CD10-4FB2-B747-2C26AFDB844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8BABE8E-61C1-4743-BAFB-FC93B8EE9DF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7C266A7-BC31-4AAC-BB1A-1688615724C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A447E24-7C3D-4458-B314-04AC32CDB1C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2471761-DED4-4CC9-9565-F2BD8A5F223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1AFE366-3088-4A71-B571-205061E1204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9A3D269-B16C-4CCC-89BF-35D5D4A0199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23781B7-9D27-4B2A-97CC-E5D0B9027B1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2359D-BD20-4D03-9333-79DDAAC251E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077E74B-8845-4F39-AB5F-BB3381A4F70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D5D4E19-DEF5-4249-9C15-E0B3D33E26C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A54AC6F0-BFF9-4F13-8827-36D239DEF96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1A9EF6-4B1E-4068-BD76-5B4FAB30BC9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E5506C3-E133-4660-98AD-CF44BFBA2E0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7AF2A1-C592-4D52-A961-0FE2E6AABE5C}">
      <dsp:nvSpPr>
        <dsp:cNvPr id="0" name=""/>
        <dsp:cNvSpPr/>
      </dsp:nvSpPr>
      <dsp:spPr>
        <a:xfrm rot="1759101">
          <a:off x="2706330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DFB3B-7A80-41F9-8FF7-E2344EE460BE}">
      <dsp:nvSpPr>
        <dsp:cNvPr id="0" name=""/>
        <dsp:cNvSpPr/>
      </dsp:nvSpPr>
      <dsp:spPr>
        <a:xfrm rot="19840899">
          <a:off x="2706330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72B37-83B1-4E1B-A761-7B51EC2AECD5}">
      <dsp:nvSpPr>
        <dsp:cNvPr id="0" name=""/>
        <dsp:cNvSpPr/>
      </dsp:nvSpPr>
      <dsp:spPr>
        <a:xfrm>
          <a:off x="370384" y="820686"/>
          <a:ext cx="2798450" cy="288458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EA1C4D-516A-49DA-A8D3-37BAA8F65798}">
      <dsp:nvSpPr>
        <dsp:cNvPr id="0" name=""/>
        <dsp:cNvSpPr/>
      </dsp:nvSpPr>
      <dsp:spPr>
        <a:xfrm>
          <a:off x="3428054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77685" y="249869"/>
        <a:ext cx="1205326" cy="1205326"/>
      </dsp:txXfrm>
    </dsp:sp>
    <dsp:sp modelId="{5E571D23-72D4-47DC-BE99-AD71BFD2286E}">
      <dsp:nvSpPr>
        <dsp:cNvPr id="0" name=""/>
        <dsp:cNvSpPr/>
      </dsp:nvSpPr>
      <dsp:spPr>
        <a:xfrm>
          <a:off x="5303100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03100" y="238"/>
        <a:ext cx="2556882" cy="1704588"/>
      </dsp:txXfrm>
    </dsp:sp>
    <dsp:sp modelId="{02C4A6F4-5CA5-43AE-8A34-5BB81F1A74D2}">
      <dsp:nvSpPr>
        <dsp:cNvPr id="0" name=""/>
        <dsp:cNvSpPr/>
      </dsp:nvSpPr>
      <dsp:spPr>
        <a:xfrm>
          <a:off x="3428054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77685" y="3070767"/>
        <a:ext cx="1205326" cy="1205326"/>
      </dsp:txXfrm>
    </dsp:sp>
    <dsp:sp modelId="{2C1F5411-2C5D-46DE-80C8-D817AF6CE079}">
      <dsp:nvSpPr>
        <dsp:cNvPr id="0" name=""/>
        <dsp:cNvSpPr/>
      </dsp:nvSpPr>
      <dsp:spPr>
        <a:xfrm>
          <a:off x="5303100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03100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72000">
              <a:srgbClr val="00B0F0"/>
            </a:gs>
            <a:gs pos="100000">
              <a:srgbClr val="0070C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母片按一下以編輯標題</a:t>
            </a:r>
            <a:r>
              <a:rPr lang="zh-TW" altLang="en-US" dirty="0"/>
              <a:t>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976" y="2336676"/>
            <a:ext cx="4880047" cy="358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538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277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299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2022-11-28T06:09:50Z</dcterms:modified>
</cp:coreProperties>
</file>