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2FD"/>
    <a:srgbClr val="93DEFF"/>
    <a:srgbClr val="F4909E"/>
    <a:srgbClr val="FCAEEB"/>
    <a:srgbClr val="1886B8"/>
    <a:srgbClr val="00C6D0"/>
    <a:srgbClr val="E4E99F"/>
    <a:srgbClr val="DEF88C"/>
    <a:srgbClr val="F000E5"/>
    <a:srgbClr val="2694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3854-EDB3-4FC7-9337-02863E13FF0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674A-37DB-4759-A1EE-FC3556651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8915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3854-EDB3-4FC7-9337-02863E13FF0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674A-37DB-4759-A1EE-FC3556651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3526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3854-EDB3-4FC7-9337-02863E13FF0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674A-37DB-4759-A1EE-FC3556651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0621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3854-EDB3-4FC7-9337-02863E13FF0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674A-37DB-4759-A1EE-FC3556651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5327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3854-EDB3-4FC7-9337-02863E13FF0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674A-37DB-4759-A1EE-FC3556651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6950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3854-EDB3-4FC7-9337-02863E13FF0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674A-37DB-4759-A1EE-FC3556651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9011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3854-EDB3-4FC7-9337-02863E13FF0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674A-37DB-4759-A1EE-FC3556651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8463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3854-EDB3-4FC7-9337-02863E13FF0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674A-37DB-4759-A1EE-FC3556651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8778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3854-EDB3-4FC7-9337-02863E13FF0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674A-37DB-4759-A1EE-FC3556651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722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3854-EDB3-4FC7-9337-02863E13FF0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674A-37DB-4759-A1EE-FC3556651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658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3854-EDB3-4FC7-9337-02863E13FF0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674A-37DB-4759-A1EE-FC3556651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822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rgbClr val="DEF88C"/>
            </a:gs>
            <a:gs pos="94000">
              <a:srgbClr val="FCAEEB"/>
            </a:gs>
            <a:gs pos="63000">
              <a:srgbClr val="F4909E"/>
            </a:gs>
            <a:gs pos="11000">
              <a:srgbClr val="FCAEEB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E3854-EDB3-4FC7-9337-02863E13FF0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6674A-37DB-4759-A1EE-FC3556651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0437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1933303" y="430440"/>
            <a:ext cx="7746274" cy="954223"/>
          </a:xfrm>
        </p:spPr>
        <p:txBody>
          <a:bodyPr>
            <a:noAutofit/>
          </a:bodyPr>
          <a:lstStyle/>
          <a:p>
            <a:r>
              <a:rPr lang="zh-TW" altLang="en-US" sz="7200" dirty="0" smtClean="0"/>
              <a:t>請你猜一猜                                                                                                                                                            </a:t>
            </a:r>
            <a:endParaRPr lang="zh-TW" altLang="en-US" sz="7200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50" y="907551"/>
            <a:ext cx="3924300" cy="4330700"/>
          </a:xfrm>
          <a:prstGeom prst="rect">
            <a:avLst/>
          </a:prstGeom>
        </p:spPr>
      </p:pic>
      <p:sp>
        <p:nvSpPr>
          <p:cNvPr id="5" name="匾額 4">
            <a:hlinkClick r:id="" action="ppaction://hlinkshowjump?jump=nextslide"/>
          </p:cNvPr>
          <p:cNvSpPr/>
          <p:nvPr/>
        </p:nvSpPr>
        <p:spPr>
          <a:xfrm>
            <a:off x="2886891" y="3317966"/>
            <a:ext cx="2442755" cy="1554480"/>
          </a:xfrm>
          <a:prstGeom prst="plaque">
            <a:avLst/>
          </a:prstGeom>
          <a:solidFill>
            <a:srgbClr val="FCAEE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中明" panose="020B0609010101010101" pitchFamily="49" charset="-120"/>
                <a:ea typeface="文鼎中明" panose="020B0609010101010101" pitchFamily="49" charset="-120"/>
              </a:rPr>
              <a:t>開始                                 </a:t>
            </a:r>
            <a:endParaRPr lang="zh-TW" altLang="en-US" sz="6000" dirty="0">
              <a:latin typeface="文鼎中明" panose="020B0609010101010101" pitchFamily="49" charset="-120"/>
              <a:ea typeface="文鼎中明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4833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544">
        <p14:vortex dir="r"/>
        <p:sndAc>
          <p:stSnd>
            <p:snd r:embed="rId2" name="laser.wav"/>
          </p:stSnd>
        </p:sndAc>
      </p:transition>
    </mc:Choice>
    <mc:Fallback>
      <p:transition spd="slow" advTm="3544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為什麼大猩猩得手指很大</a:t>
            </a:r>
            <a:r>
              <a:rPr lang="en-US" altLang="zh-TW" dirty="0" smtClean="0"/>
              <a:t>???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390" y="1027906"/>
            <a:ext cx="2670363" cy="37490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匾額 3">
            <a:hlinkClick r:id="" action="ppaction://hlinkshowjump?jump=nextslide"/>
          </p:cNvPr>
          <p:cNvSpPr/>
          <p:nvPr/>
        </p:nvSpPr>
        <p:spPr>
          <a:xfrm>
            <a:off x="838200" y="3751216"/>
            <a:ext cx="2442755" cy="1554480"/>
          </a:xfrm>
          <a:prstGeom prst="plaque">
            <a:avLst/>
          </a:prstGeom>
          <a:solidFill>
            <a:srgbClr val="F49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天身</a:t>
            </a:r>
            <a:endParaRPr lang="zh-TW" altLang="en-US" sz="40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6" name="匾額 5">
            <a:hlinkClick r:id="" action="ppaction://hlinkshowjump?jump=lastslide"/>
          </p:cNvPr>
          <p:cNvSpPr/>
          <p:nvPr/>
        </p:nvSpPr>
        <p:spPr>
          <a:xfrm>
            <a:off x="3630217" y="3751216"/>
            <a:ext cx="2442755" cy="1554480"/>
          </a:xfrm>
          <a:prstGeom prst="plaque">
            <a:avLst/>
          </a:prstGeom>
          <a:solidFill>
            <a:srgbClr val="F49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鼻孔大</a:t>
            </a:r>
            <a:endParaRPr lang="zh-TW" altLang="en-US" sz="4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7" name="匾額 6">
            <a:hlinkClick r:id="" action="ppaction://hlinkshowjump?jump=nextslide"/>
          </p:cNvPr>
          <p:cNvSpPr/>
          <p:nvPr/>
        </p:nvSpPr>
        <p:spPr>
          <a:xfrm>
            <a:off x="6422235" y="3751216"/>
            <a:ext cx="2442755" cy="1554480"/>
          </a:xfrm>
          <a:prstGeom prst="plaque">
            <a:avLst/>
          </a:prstGeom>
          <a:solidFill>
            <a:srgbClr val="F49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故意用筆戳</a:t>
            </a:r>
            <a:endParaRPr lang="zh-TW" altLang="en-US" sz="2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4268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  <p:sndAc>
          <p:stSnd>
            <p:snd r:embed="rId2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向左箭號 1"/>
          <p:cNvSpPr/>
          <p:nvPr/>
        </p:nvSpPr>
        <p:spPr>
          <a:xfrm>
            <a:off x="910045" y="535577"/>
            <a:ext cx="5394960" cy="3448594"/>
          </a:xfrm>
          <a:prstGeom prst="leftArrow">
            <a:avLst/>
          </a:prstGeom>
          <a:solidFill>
            <a:srgbClr val="F49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答錯了</a:t>
            </a:r>
            <a:endParaRPr lang="zh-TW" altLang="en-US" sz="72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2119" y="0"/>
            <a:ext cx="3901585" cy="41443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匾額 3">
            <a:hlinkClick r:id="" action="ppaction://hlinkshowjump?jump=nextslide"/>
          </p:cNvPr>
          <p:cNvSpPr/>
          <p:nvPr/>
        </p:nvSpPr>
        <p:spPr>
          <a:xfrm>
            <a:off x="3607525" y="4585063"/>
            <a:ext cx="2442755" cy="1554480"/>
          </a:xfrm>
          <a:prstGeom prst="plaque">
            <a:avLst/>
          </a:prstGeom>
          <a:solidFill>
            <a:srgbClr val="93DE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重</a:t>
            </a:r>
            <a:r>
              <a:rPr lang="zh-TW" altLang="en-US" sz="40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來</a:t>
            </a:r>
            <a:endParaRPr lang="zh-TW" altLang="en-US" sz="40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0834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2" name="click.wav"/>
          </p:stSnd>
        </p:sndAc>
      </p:transition>
    </mc:Choice>
    <mc:Fallback>
      <p:transition spd="slow">
        <p:random/>
        <p:sndAc>
          <p:stSnd>
            <p:snd r:embed="rId2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 3"/>
          <p:cNvSpPr/>
          <p:nvPr/>
        </p:nvSpPr>
        <p:spPr>
          <a:xfrm>
            <a:off x="1045029" y="744583"/>
            <a:ext cx="5342709" cy="3265714"/>
          </a:xfrm>
          <a:prstGeom prst="cloud">
            <a:avLst/>
          </a:prstGeom>
          <a:solidFill>
            <a:srgbClr val="F49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答對了</a:t>
            </a:r>
            <a:endParaRPr lang="en-US" altLang="zh-TW" sz="4800" dirty="0" smtClean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  <a:p>
            <a:pPr algn="ctr"/>
            <a:r>
              <a:rPr lang="zh-TW" altLang="en-US" sz="48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你好棒</a:t>
            </a:r>
            <a:r>
              <a:rPr lang="en-US" altLang="zh-TW" sz="48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!!!</a:t>
            </a:r>
            <a:endParaRPr lang="zh-TW" altLang="en-US" sz="48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046" y="2240280"/>
            <a:ext cx="5711444" cy="3540034"/>
          </a:xfrm>
          <a:prstGeom prst="rect">
            <a:avLst/>
          </a:prstGeom>
        </p:spPr>
      </p:pic>
      <p:sp>
        <p:nvSpPr>
          <p:cNvPr id="5" name="匾額 4">
            <a:hlinkClick r:id="" action="ppaction://hlinkshowjump?jump=nextslide"/>
          </p:cNvPr>
          <p:cNvSpPr/>
          <p:nvPr/>
        </p:nvSpPr>
        <p:spPr>
          <a:xfrm>
            <a:off x="2681703" y="4402183"/>
            <a:ext cx="2442755" cy="1554480"/>
          </a:xfrm>
          <a:prstGeom prst="plaque">
            <a:avLst/>
          </a:prstGeom>
          <a:solidFill>
            <a:srgbClr val="BBE2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36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在玩一次</a:t>
            </a:r>
            <a:endParaRPr lang="zh-TW" altLang="en-US" sz="36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503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2" name="type.wav"/>
          </p:stSnd>
        </p:sndAc>
      </p:transition>
    </mc:Choice>
    <mc:Fallback>
      <p:transition spd="slow">
        <p:split orient="vert"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35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文鼎ＰＯＰ－４</vt:lpstr>
      <vt:lpstr>文鼎中明</vt:lpstr>
      <vt:lpstr>清松手寫體2</vt:lpstr>
      <vt:lpstr>新細明體</vt:lpstr>
      <vt:lpstr>Arial</vt:lpstr>
      <vt:lpstr>Calibri</vt:lpstr>
      <vt:lpstr>Calibri Light</vt:lpstr>
      <vt:lpstr>Office 佈景主題</vt:lpstr>
      <vt:lpstr>請你猜一猜                                                                                                                                                            </vt:lpstr>
      <vt:lpstr>為什麼大猩猩得手指很大???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12</cp:revision>
  <dcterms:created xsi:type="dcterms:W3CDTF">2022-10-24T03:37:46Z</dcterms:created>
  <dcterms:modified xsi:type="dcterms:W3CDTF">2022-11-07T03:54:26Z</dcterms:modified>
</cp:coreProperties>
</file>