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6CA"/>
    <a:srgbClr val="F9B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142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703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31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386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440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549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45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6331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694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752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001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8000">
              <a:srgbClr val="F9BAA9"/>
            </a:gs>
            <a:gs pos="100000">
              <a:srgbClr val="F6F6C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A3D33-29CA-44C1-9B83-6371C4FEB80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B54DC-10B8-44B0-BC0A-D25A5596A9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51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腦經</a:t>
            </a:r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急轉彎</a:t>
            </a: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293325" y="3631475"/>
            <a:ext cx="3605349" cy="205086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30611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哪一組 是雪橇三傻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121920" y="3631475"/>
            <a:ext cx="3605349" cy="205086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(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薩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摩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耶</a:t>
            </a:r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)(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哈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士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奇</a:t>
            </a:r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)(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阿拉斯加</a:t>
            </a:r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8586651" y="3631475"/>
            <a:ext cx="3605349" cy="205086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(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哈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士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奇</a:t>
            </a:r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)(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邊境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牧羊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犬</a:t>
            </a:r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)(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阿拉斯加</a:t>
            </a:r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4293325" y="3651070"/>
            <a:ext cx="3605349" cy="205086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(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薩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摩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耶</a:t>
            </a:r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)(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黃金獵犬</a:t>
            </a:r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)(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哈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士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奇</a:t>
            </a:r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)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94117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8000">
              <a:srgbClr val="F9BAA9"/>
            </a:gs>
            <a:gs pos="100000">
              <a:srgbClr val="F6F6CA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橢圓形圖說文字 4"/>
          <p:cNvSpPr/>
          <p:nvPr/>
        </p:nvSpPr>
        <p:spPr>
          <a:xfrm>
            <a:off x="5355771" y="783771"/>
            <a:ext cx="4493623" cy="3422469"/>
          </a:xfrm>
          <a:prstGeom prst="wedgeEllipseCallou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加油</a:t>
            </a:r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268" y="888275"/>
            <a:ext cx="2897721" cy="3435531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previousslide"/>
          </p:cNvPr>
          <p:cNvSpPr/>
          <p:nvPr/>
        </p:nvSpPr>
        <p:spPr>
          <a:xfrm>
            <a:off x="4711337" y="4650378"/>
            <a:ext cx="3605349" cy="205086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396776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流程圖: 接點 2"/>
          <p:cNvSpPr/>
          <p:nvPr/>
        </p:nvSpPr>
        <p:spPr>
          <a:xfrm>
            <a:off x="5342710" y="940526"/>
            <a:ext cx="4617216" cy="4053505"/>
          </a:xfrm>
          <a:prstGeom prst="flowChartConnector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你真聰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明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94" y="953086"/>
            <a:ext cx="4078652" cy="404094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371702" y="5094513"/>
            <a:ext cx="3605349" cy="155448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37134708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breeze.wav"/>
          </p:stSnd>
        </p:sndAc>
      </p:transition>
    </mc:Choice>
    <mc:Fallback>
      <p:transition spd="slow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60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腦經急轉彎</vt:lpstr>
      <vt:lpstr>哪一組 是雪橇三傻?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快問快答     朋友篇</dc:title>
  <dc:creator>Windows 使用者</dc:creator>
  <cp:lastModifiedBy>Windows 使用者</cp:lastModifiedBy>
  <cp:revision>11</cp:revision>
  <dcterms:created xsi:type="dcterms:W3CDTF">2022-10-24T03:37:19Z</dcterms:created>
  <dcterms:modified xsi:type="dcterms:W3CDTF">2022-11-07T03:46:56Z</dcterms:modified>
</cp:coreProperties>
</file>