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42"/>
    <a:srgbClr val="63CBE2"/>
    <a:srgbClr val="70DD8D"/>
    <a:srgbClr val="AD318A"/>
    <a:srgbClr val="334DCD"/>
    <a:srgbClr val="64CDE2"/>
    <a:srgbClr val="7AEB41"/>
    <a:srgbClr val="E6790C"/>
    <a:srgbClr val="EC2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51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65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081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52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1318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26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33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62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49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31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2895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rgbClr val="7AEB41"/>
            </a:gs>
            <a:gs pos="27000">
              <a:srgbClr val="FFFC42"/>
            </a:gs>
            <a:gs pos="12000">
              <a:srgbClr val="E6790C">
                <a:lumMod val="82000"/>
                <a:lumOff val="18000"/>
              </a:srgbClr>
            </a:gs>
            <a:gs pos="0">
              <a:srgbClr val="EC2424"/>
            </a:gs>
            <a:gs pos="56000">
              <a:srgbClr val="64CDE2"/>
            </a:gs>
            <a:gs pos="71000">
              <a:srgbClr val="334DCD"/>
            </a:gs>
            <a:gs pos="100000">
              <a:srgbClr val="703FAC"/>
            </a:gs>
            <a:gs pos="88000">
              <a:srgbClr val="AD318A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EE611-79FB-454A-B418-CDC90AD7712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F1131-53DE-4BFE-98A9-1E209C66E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2333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42704" y="5390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朋友之問答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遊戲篇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動作按鈕: 說明 1">
            <a:hlinkClick r:id="" action="ppaction://noaction" highlightClick="1"/>
          </p:cNvPr>
          <p:cNvSpPr/>
          <p:nvPr/>
        </p:nvSpPr>
        <p:spPr>
          <a:xfrm>
            <a:off x="4598126" y="5094513"/>
            <a:ext cx="3566160" cy="1763487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甜甜圈 2">
            <a:hlinkClick r:id="" action="ppaction://hlinkshowjump?jump=nextslide"/>
          </p:cNvPr>
          <p:cNvSpPr/>
          <p:nvPr/>
        </p:nvSpPr>
        <p:spPr>
          <a:xfrm>
            <a:off x="4598126" y="2442755"/>
            <a:ext cx="3670663" cy="2155372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" action="ppaction://hlinkshowjump?jump=nextslide"/>
              </a:rPr>
              <a:t>開始</a:t>
            </a:r>
            <a:endParaRPr lang="zh-TW" altLang="en-US" sz="4000" dirty="0">
              <a:solidFill>
                <a:schemeClr val="tx1">
                  <a:lumMod val="95000"/>
                  <a:lumOff val="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09270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我最喜歡玩什麼遊戲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按鈕形 3">
            <a:hlinkClick r:id="" action="ppaction://hlinkshowjump?jump=nextslide"/>
          </p:cNvPr>
          <p:cNvSpPr/>
          <p:nvPr/>
        </p:nvSpPr>
        <p:spPr>
          <a:xfrm>
            <a:off x="1789611" y="5408023"/>
            <a:ext cx="2207623" cy="1188720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瑪利歐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8" name="按鈕形 7">
            <a:hlinkClick r:id="" action="ppaction://hlinkshowjump?jump=nextslide"/>
          </p:cNvPr>
          <p:cNvSpPr/>
          <p:nvPr/>
        </p:nvSpPr>
        <p:spPr>
          <a:xfrm>
            <a:off x="8469085" y="5408023"/>
            <a:ext cx="2207623" cy="1188720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薩爾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達</a:t>
            </a:r>
          </a:p>
        </p:txBody>
      </p:sp>
      <p:sp>
        <p:nvSpPr>
          <p:cNvPr id="9" name="按鈕形 8">
            <a:hlinkClick r:id="" action="ppaction://hlinkshowjump?jump=lastslide"/>
          </p:cNvPr>
          <p:cNvSpPr/>
          <p:nvPr/>
        </p:nvSpPr>
        <p:spPr>
          <a:xfrm>
            <a:off x="4992188" y="5408023"/>
            <a:ext cx="2207623" cy="1188720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麥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塊</a:t>
            </a:r>
          </a:p>
        </p:txBody>
      </p:sp>
    </p:spTree>
    <p:extLst>
      <p:ext uri="{BB962C8B-B14F-4D97-AF65-F5344CB8AC3E}">
        <p14:creationId xmlns:p14="http://schemas.microsoft.com/office/powerpoint/2010/main" val="29876575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coin.wav"/>
          </p:stSnd>
        </p:sndAc>
      </p:transition>
    </mc:Choice>
    <mc:Fallback>
      <p:transition spd="slow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5514535" y="492367"/>
            <a:ext cx="6358597" cy="4360987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哈哈哈哈哈哈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哈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59" y="2295616"/>
            <a:ext cx="3924300" cy="4330700"/>
          </a:xfrm>
          <a:prstGeom prst="rect">
            <a:avLst/>
          </a:prstGeom>
        </p:spPr>
      </p:pic>
      <p:sp>
        <p:nvSpPr>
          <p:cNvPr id="4" name="按鈕形 3">
            <a:hlinkClick r:id="" action="ppaction://hlinkshowjump?jump=previousslide"/>
          </p:cNvPr>
          <p:cNvSpPr/>
          <p:nvPr/>
        </p:nvSpPr>
        <p:spPr>
          <a:xfrm>
            <a:off x="5734594" y="5437596"/>
            <a:ext cx="2207623" cy="1188720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在試一次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2294709" y="492367"/>
            <a:ext cx="2442754" cy="1489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雖然以前是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80690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click.wav"/>
          </p:stSnd>
        </p:sndAc>
      </p:transition>
    </mc:Choice>
    <mc:Fallback>
      <p:transition spd="slow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1613766" y="1411847"/>
            <a:ext cx="3151163" cy="2264898"/>
          </a:xfrm>
          <a:prstGeom prst="wedgeEllipseCallout">
            <a:avLst>
              <a:gd name="adj1" fmla="val 30570"/>
              <a:gd name="adj2" fmla="val 56732"/>
            </a:avLst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zh-TW" altLang="en-US" sz="440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658" y="2544296"/>
            <a:ext cx="6142436" cy="4216832"/>
          </a:xfrm>
          <a:prstGeom prst="rect">
            <a:avLst/>
          </a:prstGeom>
        </p:spPr>
      </p:pic>
      <p:sp>
        <p:nvSpPr>
          <p:cNvPr id="5" name="按鈕形 4">
            <a:hlinkClick r:id="" action="ppaction://hlinkshowjump?jump=endshow"/>
          </p:cNvPr>
          <p:cNvSpPr/>
          <p:nvPr/>
        </p:nvSpPr>
        <p:spPr>
          <a:xfrm>
            <a:off x="5264331" y="314567"/>
            <a:ext cx="2207623" cy="1188720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掰掰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6814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40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朋友之問答 遊戲篇</vt:lpstr>
      <vt:lpstr>我最喜歡玩什麼遊戲?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朋友之問答     遊戲篇</dc:title>
  <dc:creator>Windows 使用者</dc:creator>
  <cp:lastModifiedBy>Windows 使用者</cp:lastModifiedBy>
  <cp:revision>13</cp:revision>
  <dcterms:created xsi:type="dcterms:W3CDTF">2022-10-24T03:39:16Z</dcterms:created>
  <dcterms:modified xsi:type="dcterms:W3CDTF">2022-11-07T04:00:25Z</dcterms:modified>
</cp:coreProperties>
</file>