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4926" autoAdjust="0"/>
    <p:restoredTop sz="94660"/>
  </p:normalViewPr>
  <p:slideViewPr>
    <p:cSldViewPr snapToGrid="0">
      <p:cViewPr>
        <p:scale>
          <a:sx n="50" d="100"/>
          <a:sy n="50" d="100"/>
        </p:scale>
        <p:origin x="190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38DC-6704-4413-A86E-C8D6EE940919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0E00-48D9-4944-8EF6-5567C5C8ED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772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38DC-6704-4413-A86E-C8D6EE940919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0E00-48D9-4944-8EF6-5567C5C8ED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08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38DC-6704-4413-A86E-C8D6EE940919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0E00-48D9-4944-8EF6-5567C5C8ED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7881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38DC-6704-4413-A86E-C8D6EE940919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0E00-48D9-4944-8EF6-5567C5C8ED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013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38DC-6704-4413-A86E-C8D6EE940919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0E00-48D9-4944-8EF6-5567C5C8ED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5185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38DC-6704-4413-A86E-C8D6EE940919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0E00-48D9-4944-8EF6-5567C5C8ED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066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38DC-6704-4413-A86E-C8D6EE940919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0E00-48D9-4944-8EF6-5567C5C8ED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6214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38DC-6704-4413-A86E-C8D6EE940919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0E00-48D9-4944-8EF6-5567C5C8ED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725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38DC-6704-4413-A86E-C8D6EE940919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0E00-48D9-4944-8EF6-5567C5C8ED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8836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38DC-6704-4413-A86E-C8D6EE940919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0E00-48D9-4944-8EF6-5567C5C8ED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7671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38DC-6704-4413-A86E-C8D6EE940919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0E00-48D9-4944-8EF6-5567C5C8ED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255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" name="bomb.wav"/>
          </p:stSnd>
        </p:sndAc>
      </p:transition>
    </mc:Choice>
    <mc:Fallback>
      <p:transition spd="slow">
        <p:fade/>
        <p:sndAc>
          <p:stSnd>
            <p:snd r:embed="rId1" name="bomb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20000">
              <a:srgbClr val="FFC000"/>
            </a:gs>
            <a:gs pos="40000">
              <a:srgbClr val="FFFF00"/>
            </a:gs>
            <a:gs pos="75000">
              <a:srgbClr val="00B0F0"/>
            </a:gs>
            <a:gs pos="57000">
              <a:srgbClr val="92D050"/>
            </a:gs>
            <a:gs pos="91000">
              <a:srgbClr val="934BC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A38DC-6704-4413-A86E-C8D6EE940919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00E00-48D9-4944-8EF6-5567C5C8ED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00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13" name="bomb.wav"/>
          </p:stSnd>
        </p:sndAc>
      </p:transition>
    </mc:Choice>
    <mc:Fallback>
      <p:transition spd="slow">
        <p:fade/>
        <p:sndAc>
          <p:stSnd>
            <p:snd r:embed="rId13" name="bomb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.xml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50242" y="1271029"/>
            <a:ext cx="8038012" cy="1437957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腦筋</a:t>
            </a:r>
            <a:r>
              <a:rPr lang="zh-TW" altLang="en-US" sz="8000" dirty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急轉彎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79862" y="3122023"/>
            <a:ext cx="3857899" cy="836023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文鼎特圓" panose="020B0609010101010101" pitchFamily="49" charset="-120"/>
                <a:ea typeface="文鼎特圓" panose="020B0609010101010101" pitchFamily="49" charset="-120"/>
              </a:rPr>
              <a:t>保證你猜不到</a:t>
            </a:r>
            <a:endParaRPr lang="zh-TW" altLang="en-US" sz="4400" dirty="0">
              <a:latin typeface="文鼎特圓" panose="020B0609010101010101" pitchFamily="49" charset="-120"/>
              <a:ea typeface="文鼎特圓" panose="020B0609010101010101" pitchFamily="49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 rot="2158494">
            <a:off x="6697645" y="-57466"/>
            <a:ext cx="4538857" cy="2503068"/>
            <a:chOff x="4350532" y="3173216"/>
            <a:chExt cx="4045369" cy="2320090"/>
          </a:xfrm>
        </p:grpSpPr>
        <p:sp>
          <p:nvSpPr>
            <p:cNvPr id="8" name="矩形 7"/>
            <p:cNvSpPr/>
            <p:nvPr/>
          </p:nvSpPr>
          <p:spPr>
            <a:xfrm rot="20250295">
              <a:off x="4977128" y="3569306"/>
              <a:ext cx="144442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96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？</a:t>
              </a:r>
              <a:endParaRPr lang="zh-TW" altLang="en-US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564643" y="3173216"/>
              <a:ext cx="1661032" cy="1862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115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？</a:t>
              </a:r>
            </a:p>
          </p:txBody>
        </p:sp>
        <p:sp>
          <p:nvSpPr>
            <p:cNvPr id="10" name="矩形 9"/>
            <p:cNvSpPr/>
            <p:nvPr/>
          </p:nvSpPr>
          <p:spPr>
            <a:xfrm rot="913653">
              <a:off x="6405310" y="3511285"/>
              <a:ext cx="141737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9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？</a:t>
              </a:r>
            </a:p>
          </p:txBody>
        </p:sp>
        <p:sp>
          <p:nvSpPr>
            <p:cNvPr id="11" name="矩形 10"/>
            <p:cNvSpPr/>
            <p:nvPr/>
          </p:nvSpPr>
          <p:spPr>
            <a:xfrm rot="1623007">
              <a:off x="6978525" y="3923646"/>
              <a:ext cx="141737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9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？</a:t>
              </a:r>
            </a:p>
          </p:txBody>
        </p:sp>
        <p:sp>
          <p:nvSpPr>
            <p:cNvPr id="12" name="矩形 11"/>
            <p:cNvSpPr/>
            <p:nvPr/>
          </p:nvSpPr>
          <p:spPr>
            <a:xfrm rot="18875408">
              <a:off x="4426674" y="3958045"/>
              <a:ext cx="141737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9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？</a:t>
              </a:r>
            </a:p>
          </p:txBody>
        </p:sp>
      </p:grpSp>
      <p:grpSp>
        <p:nvGrpSpPr>
          <p:cNvPr id="15" name="群組 14"/>
          <p:cNvGrpSpPr/>
          <p:nvPr/>
        </p:nvGrpSpPr>
        <p:grpSpPr>
          <a:xfrm rot="19546144">
            <a:off x="-461664" y="398344"/>
            <a:ext cx="4538857" cy="2503068"/>
            <a:chOff x="4350532" y="3173216"/>
            <a:chExt cx="4045369" cy="2320090"/>
          </a:xfrm>
        </p:grpSpPr>
        <p:sp>
          <p:nvSpPr>
            <p:cNvPr id="16" name="矩形 15"/>
            <p:cNvSpPr/>
            <p:nvPr/>
          </p:nvSpPr>
          <p:spPr>
            <a:xfrm rot="20250295">
              <a:off x="4977128" y="3569306"/>
              <a:ext cx="144442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96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？</a:t>
              </a:r>
              <a:endParaRPr lang="zh-TW" altLang="en-US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564643" y="3173216"/>
              <a:ext cx="1661032" cy="1862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115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？</a:t>
              </a:r>
            </a:p>
          </p:txBody>
        </p:sp>
        <p:sp>
          <p:nvSpPr>
            <p:cNvPr id="18" name="矩形 17"/>
            <p:cNvSpPr/>
            <p:nvPr/>
          </p:nvSpPr>
          <p:spPr>
            <a:xfrm rot="913653">
              <a:off x="6405310" y="3511285"/>
              <a:ext cx="141737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9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？</a:t>
              </a:r>
            </a:p>
          </p:txBody>
        </p:sp>
        <p:sp>
          <p:nvSpPr>
            <p:cNvPr id="19" name="矩形 18"/>
            <p:cNvSpPr/>
            <p:nvPr/>
          </p:nvSpPr>
          <p:spPr>
            <a:xfrm rot="1623007">
              <a:off x="6978525" y="3923646"/>
              <a:ext cx="141737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9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？</a:t>
              </a:r>
            </a:p>
          </p:txBody>
        </p:sp>
        <p:sp>
          <p:nvSpPr>
            <p:cNvPr id="20" name="矩形 19"/>
            <p:cNvSpPr/>
            <p:nvPr/>
          </p:nvSpPr>
          <p:spPr>
            <a:xfrm rot="18875408">
              <a:off x="4426674" y="3958045"/>
              <a:ext cx="141737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9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？</a:t>
              </a:r>
            </a:p>
          </p:txBody>
        </p:sp>
      </p:grpSp>
      <p:pic>
        <p:nvPicPr>
          <p:cNvPr id="25" name="E_music_jo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27577" y="3097382"/>
            <a:ext cx="609600" cy="609600"/>
          </a:xfrm>
          <a:prstGeom prst="rect">
            <a:avLst/>
          </a:prstGeom>
        </p:spPr>
      </p:pic>
      <p:sp>
        <p:nvSpPr>
          <p:cNvPr id="4" name="向右箭號 3">
            <a:hlinkClick r:id="" action="ppaction://hlinkshowjump?jump=nextslide"/>
          </p:cNvPr>
          <p:cNvSpPr/>
          <p:nvPr/>
        </p:nvSpPr>
        <p:spPr>
          <a:xfrm>
            <a:off x="9026434" y="4611190"/>
            <a:ext cx="2837373" cy="1959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文鼎中廣告體" panose="020B0602010101010101" pitchFamily="34" charset="-120"/>
                <a:ea typeface="文鼎中廣告體" panose="020B0602010101010101" pitchFamily="34" charset="-120"/>
              </a:rPr>
              <a:t>開始</a:t>
            </a:r>
            <a:endParaRPr lang="zh-TW" altLang="en-US" sz="5400" dirty="0"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47804" y="4417162"/>
            <a:ext cx="48721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俏黑體P" panose="020B0602010101010101" pitchFamily="34" charset="-120"/>
                <a:ea typeface="文鼎俏黑體P" panose="020B0602010101010101" pitchFamily="34" charset="-120"/>
              </a:rPr>
              <a:t>記得戴</a:t>
            </a:r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俏黑體P" panose="020B0602010101010101" pitchFamily="34" charset="-120"/>
                <a:ea typeface="文鼎俏黑體P" panose="020B0602010101010101" pitchFamily="34" charset="-120"/>
              </a:rPr>
              <a:t>耳機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4170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文鼎特圓" panose="020B0609010101010101" pitchFamily="49" charset="-120"/>
                <a:ea typeface="文鼎特圓" panose="020B0609010101010101" pitchFamily="49" charset="-120"/>
                <a:cs typeface="+mn-cs"/>
              </a:rPr>
              <a:t>請問讓牙齒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疊圓體" panose="020B0609010101010101" pitchFamily="49" charset="-120"/>
                <a:ea typeface="文鼎疊圓體" panose="020B0609010101010101" pitchFamily="49" charset="-120"/>
                <a:cs typeface="+mn-cs"/>
              </a:rPr>
              <a:t>變白</a:t>
            </a:r>
            <a:r>
              <a:rPr lang="zh-TW" altLang="en-US" dirty="0" smtClean="0">
                <a:latin typeface="文鼎特圓" panose="020B0609010101010101" pitchFamily="49" charset="-120"/>
                <a:ea typeface="文鼎特圓" panose="020B0609010101010101" pitchFamily="49" charset="-120"/>
                <a:cs typeface="+mn-cs"/>
              </a:rPr>
              <a:t>的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疊圓體" panose="020B0609010101010101" pitchFamily="49" charset="-120"/>
                <a:ea typeface="文鼎疊圓體" panose="020B0609010101010101" pitchFamily="49" charset="-120"/>
                <a:cs typeface="+mn-cs"/>
              </a:rPr>
              <a:t>最好方式</a:t>
            </a:r>
            <a:r>
              <a:rPr lang="zh-TW" altLang="en-US" dirty="0" smtClean="0">
                <a:latin typeface="文鼎特圓" panose="020B0609010101010101" pitchFamily="49" charset="-120"/>
                <a:ea typeface="文鼎特圓" panose="020B0609010101010101" pitchFamily="49" charset="-120"/>
                <a:cs typeface="+mn-cs"/>
              </a:rPr>
              <a:t>是什麼？</a:t>
            </a:r>
            <a:endParaRPr lang="zh-TW" altLang="en-US" u="sng" dirty="0">
              <a:latin typeface="文鼎特圓" panose="020B0609010101010101" pitchFamily="49" charset="-120"/>
              <a:ea typeface="文鼎特圓" panose="020B0609010101010101" pitchFamily="49" charset="-120"/>
              <a:cs typeface="+mn-cs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4362994" y="1690688"/>
            <a:ext cx="2743200" cy="2646181"/>
            <a:chOff x="4362994" y="1690688"/>
            <a:chExt cx="2743200" cy="2646181"/>
          </a:xfrm>
        </p:grpSpPr>
        <p:sp>
          <p:nvSpPr>
            <p:cNvPr id="4" name="動作按鈕: 說明 3">
              <a:hlinkClick r:id="" action="ppaction://hlinkshowjump?jump=lastslide" highlightClick="1"/>
            </p:cNvPr>
            <p:cNvSpPr/>
            <p:nvPr/>
          </p:nvSpPr>
          <p:spPr>
            <a:xfrm>
              <a:off x="4362994" y="1690688"/>
              <a:ext cx="2743200" cy="2646181"/>
            </a:xfrm>
            <a:prstGeom prst="actionButtonHel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矩形 2"/>
            <p:cNvSpPr/>
            <p:nvPr/>
          </p:nvSpPr>
          <p:spPr>
            <a:xfrm flipH="1">
              <a:off x="6544214" y="1859616"/>
              <a:ext cx="300723" cy="23083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點看看</a:t>
              </a:r>
              <a:r>
                <a:rPr lang="zh-TW" alt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！</a:t>
              </a:r>
              <a:endPara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4776374" y="1859616"/>
              <a:ext cx="300723" cy="23083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點看看</a:t>
              </a:r>
              <a:r>
                <a:rPr lang="zh-TW" alt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！</a:t>
              </a:r>
              <a:endPara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1" name="E_music_jo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27577" y="3097382"/>
            <a:ext cx="609600" cy="609600"/>
          </a:xfrm>
          <a:prstGeom prst="rect">
            <a:avLst/>
          </a:prstGeom>
        </p:spPr>
      </p:pic>
      <p:sp>
        <p:nvSpPr>
          <p:cNvPr id="6" name="雙波浪 5">
            <a:hlinkClick r:id="" action="ppaction://hlinkshowjump?jump=nextslide"/>
          </p:cNvPr>
          <p:cNvSpPr/>
          <p:nvPr/>
        </p:nvSpPr>
        <p:spPr>
          <a:xfrm rot="21390598" flipH="1">
            <a:off x="890924" y="4418615"/>
            <a:ext cx="2741023" cy="1815738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死命的刷牙</a:t>
            </a:r>
            <a:endParaRPr lang="zh-TW" altLang="en-US" sz="3600" dirty="0"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12" name="雙波浪 11">
            <a:hlinkClick r:id="rId6" action="ppaction://hlinksldjump"/>
          </p:cNvPr>
          <p:cNvSpPr/>
          <p:nvPr/>
        </p:nvSpPr>
        <p:spPr>
          <a:xfrm rot="21424147" flipH="1">
            <a:off x="4484298" y="4431474"/>
            <a:ext cx="2741023" cy="1815738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曬黑 </a:t>
            </a:r>
            <a:endParaRPr lang="zh-TW" altLang="en-US" sz="8000" dirty="0"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14" name="雙波浪 13">
            <a:hlinkClick r:id="" action="ppaction://hlinkshowjump?jump=nextslide"/>
          </p:cNvPr>
          <p:cNvSpPr/>
          <p:nvPr/>
        </p:nvSpPr>
        <p:spPr>
          <a:xfrm rot="21390598" flipH="1">
            <a:off x="8364780" y="4431474"/>
            <a:ext cx="2741023" cy="1815738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3600" b="1" dirty="0" smtClean="0"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  <a:p>
            <a:pPr algn="ctr"/>
            <a:r>
              <a:rPr lang="zh-TW" altLang="en-US" sz="3600" b="1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幫牙齒塗白色油漆</a:t>
            </a:r>
          </a:p>
          <a:p>
            <a:pPr algn="ctr"/>
            <a:endParaRPr lang="zh-TW" altLang="en-US" sz="3600" dirty="0"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992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94124" y="424291"/>
            <a:ext cx="6993617" cy="5324328"/>
            <a:chOff x="294124" y="424291"/>
            <a:chExt cx="6993617" cy="5324328"/>
          </a:xfrm>
        </p:grpSpPr>
        <p:sp>
          <p:nvSpPr>
            <p:cNvPr id="2" name="爆炸 2 1"/>
            <p:cNvSpPr/>
            <p:nvPr/>
          </p:nvSpPr>
          <p:spPr>
            <a:xfrm rot="660583">
              <a:off x="294124" y="424291"/>
              <a:ext cx="6993617" cy="5324328"/>
            </a:xfrm>
            <a:prstGeom prst="irregularSeal2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1736525" y="1906707"/>
              <a:ext cx="4108817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80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文鼎中特圓" panose="020B0609010101010101" pitchFamily="49" charset="-120"/>
                  <a:ea typeface="文鼎中特圓" panose="020B0609010101010101" pitchFamily="49" charset="-120"/>
                </a:rPr>
                <a:t>答錯囉</a:t>
              </a:r>
              <a:r>
                <a:rPr lang="zh-TW" altLang="en-US" sz="66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文鼎中特圓" panose="020B0609010101010101" pitchFamily="49" charset="-120"/>
                  <a:ea typeface="文鼎中特圓" panose="020B0609010101010101" pitchFamily="49" charset="-120"/>
                </a:rPr>
                <a:t>！</a:t>
              </a:r>
              <a:endParaRPr lang="zh-TW" altLang="en-US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特圓" panose="020B0609010101010101" pitchFamily="49" charset="-120"/>
                <a:ea typeface="文鼎中特圓" panose="020B0609010101010101" pitchFamily="49" charset="-12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736525" y="2916357"/>
            <a:ext cx="41088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特圓" panose="020B0609010101010101" pitchFamily="49" charset="-120"/>
                <a:ea typeface="文鼎特圓" panose="020B0609010101010101" pitchFamily="49" charset="-120"/>
              </a:rPr>
              <a:t>你好爛</a:t>
            </a:r>
            <a:r>
              <a:rPr lang="zh-TW" altLang="en-US" sz="6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特圓" panose="020B0609010101010101" pitchFamily="49" charset="-120"/>
                <a:ea typeface="文鼎特圓" panose="020B0609010101010101" pitchFamily="49" charset="-120"/>
              </a:rPr>
              <a:t>！</a:t>
            </a:r>
            <a:endParaRPr lang="zh-TW" altLang="en-US" sz="6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特圓" panose="020B0609010101010101" pitchFamily="49" charset="-120"/>
              <a:ea typeface="文鼎特圓" panose="020B0609010101010101" pitchFamily="49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48" y="784909"/>
            <a:ext cx="4261292" cy="5922152"/>
          </a:xfrm>
          <a:prstGeom prst="rect">
            <a:avLst/>
          </a:prstGeom>
        </p:spPr>
      </p:pic>
      <p:sp>
        <p:nvSpPr>
          <p:cNvPr id="8" name="橢圓 7">
            <a:hlinkClick r:id="" action="ppaction://hlinkshowjump?jump=previousslide"/>
          </p:cNvPr>
          <p:cNvSpPr/>
          <p:nvPr/>
        </p:nvSpPr>
        <p:spPr>
          <a:xfrm>
            <a:off x="4759234" y="4908741"/>
            <a:ext cx="2647406" cy="1798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再答一次</a:t>
            </a:r>
            <a:endParaRPr lang="zh-TW" altLang="en-US" sz="3200" dirty="0"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2550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形圖說文字 1"/>
          <p:cNvSpPr/>
          <p:nvPr/>
        </p:nvSpPr>
        <p:spPr>
          <a:xfrm>
            <a:off x="552450" y="533400"/>
            <a:ext cx="6419850" cy="3657600"/>
          </a:xfrm>
          <a:prstGeom prst="wedgeEllipseCallout">
            <a:avLst>
              <a:gd name="adj1" fmla="val 46925"/>
              <a:gd name="adj2" fmla="val 5714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dirty="0" smtClean="0">
                <a:latin typeface="文鼎特圓" panose="020B0609010101010101" pitchFamily="49" charset="-120"/>
                <a:ea typeface="文鼎特圓" panose="020B0609010101010101" pitchFamily="49" charset="-120"/>
              </a:rPr>
              <a:t>答對囉！你好棒！</a:t>
            </a:r>
            <a:endParaRPr lang="zh-TW" altLang="en-US" sz="7200" dirty="0">
              <a:latin typeface="文鼎特圓" panose="020B0609010101010101" pitchFamily="49" charset="-120"/>
              <a:ea typeface="文鼎特圓" panose="020B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54" y="3210502"/>
            <a:ext cx="5313118" cy="3647498"/>
          </a:xfrm>
          <a:prstGeom prst="rect">
            <a:avLst/>
          </a:prstGeom>
        </p:spPr>
      </p:pic>
      <p:sp>
        <p:nvSpPr>
          <p:cNvPr id="8" name="橢圓 7">
            <a:hlinkClick r:id="" action="ppaction://hlinkshowjump?jump=endshow"/>
          </p:cNvPr>
          <p:cNvSpPr/>
          <p:nvPr/>
        </p:nvSpPr>
        <p:spPr>
          <a:xfrm>
            <a:off x="3945255" y="4579620"/>
            <a:ext cx="2647406" cy="1798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結束</a:t>
            </a:r>
            <a:endParaRPr lang="zh-TW" altLang="en-US" sz="6600" dirty="0"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6" name="橢圓 5">
            <a:hlinkClick r:id="" action="ppaction://hlinkshowjump?jump=firstslide"/>
          </p:cNvPr>
          <p:cNvSpPr/>
          <p:nvPr/>
        </p:nvSpPr>
        <p:spPr>
          <a:xfrm>
            <a:off x="731746" y="4579620"/>
            <a:ext cx="2647406" cy="1798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再玩一次</a:t>
            </a:r>
            <a:endParaRPr lang="zh-TW" altLang="en-US" sz="5400" dirty="0"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3121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4852" y="2186285"/>
            <a:ext cx="1050800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特圓" panose="020B0609010101010101" pitchFamily="49" charset="-120"/>
                <a:ea typeface="文鼎特圓" panose="020B0609010101010101" pitchFamily="49" charset="-120"/>
              </a:rPr>
              <a:t>被騙了！哈哈！</a:t>
            </a:r>
            <a:endParaRPr lang="zh-TW" alt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特圓" panose="020B0609010101010101" pitchFamily="49" charset="-120"/>
              <a:ea typeface="文鼎特圓" panose="020B0609010101010101" pitchFamily="49" charset="-120"/>
            </a:endParaRPr>
          </a:p>
        </p:txBody>
      </p:sp>
      <p:sp>
        <p:nvSpPr>
          <p:cNvPr id="3" name="橢圓 2">
            <a:hlinkClick r:id="rId5" action="ppaction://hlinksldjump"/>
          </p:cNvPr>
          <p:cNvSpPr/>
          <p:nvPr/>
        </p:nvSpPr>
        <p:spPr>
          <a:xfrm>
            <a:off x="9000309" y="4859382"/>
            <a:ext cx="2638697" cy="1750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latin typeface="文鼎中特圓" panose="020B0609010101010101" pitchFamily="49" charset="-120"/>
                <a:ea typeface="文鼎中特圓" panose="020B0609010101010101" pitchFamily="49" charset="-120"/>
              </a:rPr>
              <a:t>回</a:t>
            </a:r>
            <a:r>
              <a:rPr lang="zh-TW" altLang="en-US" sz="4400" dirty="0">
                <a:latin typeface="文鼎中特圓" panose="020B0609010101010101" pitchFamily="49" charset="-120"/>
                <a:ea typeface="文鼎中特圓" panose="020B0609010101010101" pitchFamily="49" charset="-120"/>
              </a:rPr>
              <a:t>題目</a:t>
            </a:r>
          </a:p>
        </p:txBody>
      </p:sp>
      <p:pic>
        <p:nvPicPr>
          <p:cNvPr id="5" name="E_music_sof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554200" y="3117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46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4" name="bomb.wav"/>
          </p:stSnd>
        </p:sndAc>
      </p:transition>
    </mc:Choice>
    <mc:Fallback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77</Words>
  <Application>Microsoft Office PowerPoint</Application>
  <PresentationFormat>寬螢幕</PresentationFormat>
  <Paragraphs>29</Paragraphs>
  <Slides>5</Slides>
  <Notes>0</Notes>
  <HiddenSlides>0</HiddenSlides>
  <MMClips>3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7" baseType="lpstr">
      <vt:lpstr>文鼎中特圓</vt:lpstr>
      <vt:lpstr>文鼎中特廣告體</vt:lpstr>
      <vt:lpstr>文鼎中廣告體</vt:lpstr>
      <vt:lpstr>文鼎俏黑體P</vt:lpstr>
      <vt:lpstr>文鼎特圓</vt:lpstr>
      <vt:lpstr>文鼎甜妞體P</vt:lpstr>
      <vt:lpstr>文鼎疊圓體</vt:lpstr>
      <vt:lpstr>新細明體</vt:lpstr>
      <vt:lpstr>Arial</vt:lpstr>
      <vt:lpstr>Calibri</vt:lpstr>
      <vt:lpstr>Calibri Light</vt:lpstr>
      <vt:lpstr>Office 佈景主題</vt:lpstr>
      <vt:lpstr>腦筋急轉彎</vt:lpstr>
      <vt:lpstr>請問讓牙齒變白的最好方式是什麼？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你來猜一猜</dc:title>
  <dc:creator>Windows 使用者</dc:creator>
  <cp:lastModifiedBy>Windows 使用者</cp:lastModifiedBy>
  <cp:revision>15</cp:revision>
  <dcterms:created xsi:type="dcterms:W3CDTF">2022-10-24T02:47:55Z</dcterms:created>
  <dcterms:modified xsi:type="dcterms:W3CDTF">2022-11-07T03:12:19Z</dcterms:modified>
</cp:coreProperties>
</file>