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  <a:srgbClr val="00FF99"/>
    <a:srgbClr val="FF66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19EBB-9B93-4B4A-A8A5-07AAAB300AA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BCE7-5CFD-4C9C-B95A-8F8590B29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2230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19EBB-9B93-4B4A-A8A5-07AAAB300AA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BCE7-5CFD-4C9C-B95A-8F8590B29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86130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19EBB-9B93-4B4A-A8A5-07AAAB300AA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BCE7-5CFD-4C9C-B95A-8F8590B29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5496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19EBB-9B93-4B4A-A8A5-07AAAB300AA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BCE7-5CFD-4C9C-B95A-8F8590B29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6031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19EBB-9B93-4B4A-A8A5-07AAAB300AA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BCE7-5CFD-4C9C-B95A-8F8590B29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5614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19EBB-9B93-4B4A-A8A5-07AAAB300AA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BCE7-5CFD-4C9C-B95A-8F8590B29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5396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19EBB-9B93-4B4A-A8A5-07AAAB300AA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BCE7-5CFD-4C9C-B95A-8F8590B29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8805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19EBB-9B93-4B4A-A8A5-07AAAB300AA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BCE7-5CFD-4C9C-B95A-8F8590B29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698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19EBB-9B93-4B4A-A8A5-07AAAB300AA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BCE7-5CFD-4C9C-B95A-8F8590B29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78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19EBB-9B93-4B4A-A8A5-07AAAB300AA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BCE7-5CFD-4C9C-B95A-8F8590B29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3570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19EBB-9B93-4B4A-A8A5-07AAAB300AA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BBCE7-5CFD-4C9C-B95A-8F8590B29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644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00FF99"/>
            </a:gs>
            <a:gs pos="66000">
              <a:srgbClr val="8072DE"/>
            </a:gs>
            <a:gs pos="40000">
              <a:srgbClr val="00B0F0"/>
            </a:gs>
            <a:gs pos="82000">
              <a:srgbClr val="FF33CC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19EBB-9B93-4B4A-A8A5-07AAAB300AA8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BBCE7-5CFD-4C9C-B95A-8F8590B290A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5703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2.WMF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腦筋動一動</a:t>
            </a:r>
            <a:endParaRPr lang="zh-TW" altLang="en-US" sz="6000" dirty="0">
              <a:solidFill>
                <a:srgbClr val="FF33CC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10" name="圓角矩形 9">
            <a:hlinkClick r:id="" action="ppaction://hlinkshowjump?jump=nextslide"/>
          </p:cNvPr>
          <p:cNvSpPr/>
          <p:nvPr/>
        </p:nvSpPr>
        <p:spPr>
          <a:xfrm>
            <a:off x="4900748" y="5643154"/>
            <a:ext cx="2390503" cy="1018903"/>
          </a:xfrm>
          <a:prstGeom prst="roundRect">
            <a:avLst/>
          </a:prstGeom>
          <a:solidFill>
            <a:srgbClr val="00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800" dirty="0">
              <a:solidFill>
                <a:srgbClr val="FF33CC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11" name="圖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9921" y="1507808"/>
            <a:ext cx="4183697" cy="3834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81224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00FF99"/>
            </a:gs>
            <a:gs pos="66000">
              <a:srgbClr val="8072DE"/>
            </a:gs>
            <a:gs pos="40000">
              <a:srgbClr val="00B0F0"/>
            </a:gs>
            <a:gs pos="82000">
              <a:srgbClr val="FF33CC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1446" y="103868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dirty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有一個男孩坐在樹下</a:t>
            </a:r>
            <a:r>
              <a:rPr lang="en-US" altLang="zh-TW" sz="6000" dirty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?</a:t>
            </a:r>
            <a:endParaRPr lang="zh-TW" altLang="en-US" sz="6000" dirty="0">
              <a:solidFill>
                <a:srgbClr val="FF33CC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13" name="圓角矩形 12">
            <a:hlinkClick r:id="rId3" action="ppaction://hlinksldjump"/>
          </p:cNvPr>
          <p:cNvSpPr/>
          <p:nvPr/>
        </p:nvSpPr>
        <p:spPr>
          <a:xfrm>
            <a:off x="7809411" y="5020491"/>
            <a:ext cx="2390503" cy="1018903"/>
          </a:xfrm>
          <a:prstGeom prst="roundRect">
            <a:avLst/>
          </a:prstGeom>
          <a:solidFill>
            <a:srgbClr val="00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裡</a:t>
            </a:r>
          </a:p>
        </p:txBody>
      </p:sp>
      <p:sp>
        <p:nvSpPr>
          <p:cNvPr id="15" name="圓角矩形 14">
            <a:hlinkClick r:id="rId4" action="ppaction://hlinksldjump"/>
          </p:cNvPr>
          <p:cNvSpPr/>
          <p:nvPr/>
        </p:nvSpPr>
        <p:spPr>
          <a:xfrm>
            <a:off x="1699260" y="5020490"/>
            <a:ext cx="2390503" cy="1018903"/>
          </a:xfrm>
          <a:prstGeom prst="roundRect">
            <a:avLst/>
          </a:prstGeom>
          <a:solidFill>
            <a:srgbClr val="00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李</a:t>
            </a:r>
            <a:endParaRPr lang="zh-TW" altLang="en-US" sz="4800" dirty="0">
              <a:solidFill>
                <a:srgbClr val="FF33CC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16" name="圓角矩形 15">
            <a:hlinkClick r:id="rId3" action="ppaction://hlinksldjump"/>
          </p:cNvPr>
          <p:cNvSpPr/>
          <p:nvPr/>
        </p:nvSpPr>
        <p:spPr>
          <a:xfrm>
            <a:off x="4900748" y="5020490"/>
            <a:ext cx="2390503" cy="1018903"/>
          </a:xfrm>
          <a:prstGeom prst="roundRect">
            <a:avLst/>
          </a:prstGeom>
          <a:solidFill>
            <a:srgbClr val="00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里</a:t>
            </a:r>
          </a:p>
        </p:txBody>
      </p:sp>
      <p:pic>
        <p:nvPicPr>
          <p:cNvPr id="17" name="圖片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0668" y="1164831"/>
            <a:ext cx="3457156" cy="3498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4792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0000">
              <a:srgbClr val="00FF99"/>
            </a:gs>
            <a:gs pos="66000">
              <a:srgbClr val="8072DE"/>
            </a:gs>
            <a:gs pos="40000">
              <a:srgbClr val="00B0F0"/>
            </a:gs>
            <a:gs pos="82000">
              <a:srgbClr val="FF33CC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878" y="355113"/>
            <a:ext cx="4687334" cy="4978990"/>
          </a:xfrm>
          <a:prstGeom prst="rect">
            <a:avLst/>
          </a:prstGeom>
        </p:spPr>
      </p:pic>
      <p:sp>
        <p:nvSpPr>
          <p:cNvPr id="4" name="爆炸 1 3"/>
          <p:cNvSpPr/>
          <p:nvPr/>
        </p:nvSpPr>
        <p:spPr>
          <a:xfrm>
            <a:off x="5682343" y="928846"/>
            <a:ext cx="5699758" cy="5212080"/>
          </a:xfrm>
          <a:prstGeom prst="irregularSeal1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cs typeface="+mj-cs"/>
              </a:rPr>
              <a:t>答錯了</a:t>
            </a:r>
          </a:p>
        </p:txBody>
      </p:sp>
      <p:sp>
        <p:nvSpPr>
          <p:cNvPr id="6" name="閃電 5"/>
          <p:cNvSpPr/>
          <p:nvPr/>
        </p:nvSpPr>
        <p:spPr>
          <a:xfrm rot="4923477" flipH="1" flipV="1">
            <a:off x="9498860" y="2847548"/>
            <a:ext cx="45719" cy="45719"/>
          </a:xfrm>
          <a:prstGeom prst="lightningBol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4717867" y="5631474"/>
            <a:ext cx="2390503" cy="1018903"/>
          </a:xfrm>
          <a:prstGeom prst="roundRect">
            <a:avLst/>
          </a:prstGeom>
          <a:solidFill>
            <a:srgbClr val="00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重</a:t>
            </a:r>
            <a:r>
              <a:rPr lang="zh-TW" altLang="en-US" sz="4800" dirty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34834600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  <p:sndAc>
          <p:stSnd>
            <p:snd r:embed="rId3" name="explode.wav"/>
          </p:stSnd>
        </p:sndAc>
      </p:transition>
    </mc:Choice>
    <mc:Fallback>
      <p:transition spd="slow">
        <p:fade/>
        <p:sndAc>
          <p:stSnd>
            <p:snd r:embed="rId3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028" y="1549672"/>
            <a:ext cx="4852690" cy="4049486"/>
          </a:xfrm>
          <a:prstGeom prst="rect">
            <a:avLst/>
          </a:prstGeom>
        </p:spPr>
      </p:pic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631861" y="5355771"/>
            <a:ext cx="62309" cy="68762"/>
          </a:xfrm>
          <a:prstGeom prst="rect">
            <a:avLst/>
          </a:prstGeom>
        </p:spPr>
      </p:pic>
      <p:sp>
        <p:nvSpPr>
          <p:cNvPr id="4" name="圓角矩形圖說文字 3"/>
          <p:cNvSpPr/>
          <p:nvPr/>
        </p:nvSpPr>
        <p:spPr>
          <a:xfrm>
            <a:off x="7106194" y="2168433"/>
            <a:ext cx="3788228" cy="3043646"/>
          </a:xfrm>
          <a:prstGeom prst="wedgeRoundRectCallout">
            <a:avLst>
              <a:gd name="adj1" fmla="val -140946"/>
              <a:gd name="adj2" fmla="val 2888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答對了</a:t>
            </a:r>
            <a:endParaRPr lang="zh-TW" altLang="en-US" sz="7200" dirty="0">
              <a:solidFill>
                <a:srgbClr val="FF33CC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4900748" y="5643154"/>
            <a:ext cx="2390503" cy="1018903"/>
          </a:xfrm>
          <a:prstGeom prst="roundRect">
            <a:avLst/>
          </a:prstGeom>
          <a:solidFill>
            <a:srgbClr val="00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>
                <a:solidFill>
                  <a:srgbClr val="FF33C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buy</a:t>
            </a:r>
            <a:endParaRPr lang="zh-TW" altLang="en-US" sz="5400" dirty="0">
              <a:solidFill>
                <a:srgbClr val="FF33CC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90672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2" name="applause.wav"/>
          </p:stSnd>
        </p:sndAc>
      </p:transition>
    </mc:Choice>
    <mc:Fallback>
      <p:transition spd="slow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</TotalTime>
  <Words>24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腦筋動一動</vt:lpstr>
      <vt:lpstr>有一個男孩坐在樹下?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腦筋動一動</dc:title>
  <dc:creator>Windows 使用者</dc:creator>
  <cp:lastModifiedBy>Windows 使用者</cp:lastModifiedBy>
  <cp:revision>9</cp:revision>
  <dcterms:created xsi:type="dcterms:W3CDTF">2022-10-24T06:47:16Z</dcterms:created>
  <dcterms:modified xsi:type="dcterms:W3CDTF">2022-11-07T06:54:24Z</dcterms:modified>
</cp:coreProperties>
</file>