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BA7BB"/>
    <a:srgbClr val="E286B6"/>
    <a:srgbClr val="F9D6BF"/>
    <a:srgbClr val="CC3300"/>
    <a:srgbClr val="FF00FF"/>
    <a:srgbClr val="CCFF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72681-D355-452C-83FE-8F506DAEE7F4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5DB16-8319-4A76-AF37-179C9938D0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419313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72681-D355-452C-83FE-8F506DAEE7F4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5DB16-8319-4A76-AF37-179C9938D0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40643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72681-D355-452C-83FE-8F506DAEE7F4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5DB16-8319-4A76-AF37-179C9938D0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166672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72681-D355-452C-83FE-8F506DAEE7F4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5DB16-8319-4A76-AF37-179C9938D0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744913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72681-D355-452C-83FE-8F506DAEE7F4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5DB16-8319-4A76-AF37-179C9938D0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508263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72681-D355-452C-83FE-8F506DAEE7F4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5DB16-8319-4A76-AF37-179C9938D0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623533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72681-D355-452C-83FE-8F506DAEE7F4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5DB16-8319-4A76-AF37-179C9938D0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675673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72681-D355-452C-83FE-8F506DAEE7F4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5DB16-8319-4A76-AF37-179C9938D0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947734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72681-D355-452C-83FE-8F506DAEE7F4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5DB16-8319-4A76-AF37-179C9938D0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241340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72681-D355-452C-83FE-8F506DAEE7F4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5DB16-8319-4A76-AF37-179C9938D0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631787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72681-D355-452C-83FE-8F506DAEE7F4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5DB16-8319-4A76-AF37-179C9938D0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110526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2">
                <a:lumMod val="75000"/>
              </a:schemeClr>
            </a:gs>
            <a:gs pos="44000">
              <a:srgbClr val="FBA7BB"/>
            </a:gs>
            <a:gs pos="80000">
              <a:srgbClr val="FFFF00"/>
            </a:gs>
            <a:gs pos="100000">
              <a:srgbClr val="CCFF33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572681-D355-452C-83FE-8F506DAEE7F4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15DB16-8319-4A76-AF37-179C9938D0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752535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>
          <a:xfrm>
            <a:off x="2993573" y="418013"/>
            <a:ext cx="5758542" cy="1298802"/>
          </a:xfrm>
          <a:noFill/>
          <a:ln>
            <a:noFill/>
          </a:ln>
        </p:spPr>
        <p:txBody>
          <a:bodyPr>
            <a:prstTxWarp prst="textWave4">
              <a:avLst/>
            </a:prstTxWarp>
            <a:noAutofit/>
          </a:bodyPr>
          <a:lstStyle/>
          <a:p>
            <a:pPr algn="ctr"/>
            <a:r>
              <a:rPr lang="zh-TW" altLang="en-US" sz="5400" dirty="0" smtClean="0">
                <a:solidFill>
                  <a:schemeClr val="accent2">
                    <a:lumMod val="50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大家來腦筋急轉彎</a:t>
            </a:r>
            <a:endParaRPr lang="zh-TW" altLang="en-US" sz="5400" dirty="0">
              <a:solidFill>
                <a:schemeClr val="accent2">
                  <a:lumMod val="50000"/>
                </a:schemeClr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pic>
        <p:nvPicPr>
          <p:cNvPr id="13" name="圖片 1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49846" y="1716815"/>
            <a:ext cx="3670309" cy="3314119"/>
          </a:xfrm>
          <a:prstGeom prst="rect">
            <a:avLst/>
          </a:prstGeom>
        </p:spPr>
      </p:pic>
      <p:sp>
        <p:nvSpPr>
          <p:cNvPr id="14" name="菱形 13">
            <a:hlinkClick r:id="" action="ppaction://hlinkshowjump?jump=nextslide"/>
          </p:cNvPr>
          <p:cNvSpPr/>
          <p:nvPr/>
        </p:nvSpPr>
        <p:spPr>
          <a:xfrm>
            <a:off x="3780475" y="4767943"/>
            <a:ext cx="3206755" cy="2090057"/>
          </a:xfrm>
          <a:prstGeom prst="diamond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開始</a:t>
            </a:r>
            <a:endParaRPr lang="zh-TW" altLang="en-US" sz="28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1623239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02102" y="252583"/>
            <a:ext cx="11353800" cy="1325563"/>
          </a:xfrm>
        </p:spPr>
        <p:txBody>
          <a:bodyPr>
            <a:noAutofit/>
          </a:bodyPr>
          <a:lstStyle/>
          <a:p>
            <a:r>
              <a:rPr lang="zh-TW" altLang="en-US" sz="5400" dirty="0" smtClean="0">
                <a:solidFill>
                  <a:schemeClr val="accent2">
                    <a:lumMod val="50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母雞的蛋被打得高高的</a:t>
            </a:r>
            <a:r>
              <a:rPr lang="en-US" altLang="zh-TW" sz="5400" dirty="0" smtClean="0">
                <a:solidFill>
                  <a:schemeClr val="accent2">
                    <a:lumMod val="50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,</a:t>
            </a:r>
            <a:r>
              <a:rPr lang="zh-TW" altLang="en-US" sz="5400" dirty="0" smtClean="0">
                <a:solidFill>
                  <a:schemeClr val="accent2">
                    <a:lumMod val="50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變什麼食物</a:t>
            </a:r>
            <a:r>
              <a:rPr lang="en-US" altLang="zh-TW" sz="5400" dirty="0" smtClean="0">
                <a:solidFill>
                  <a:schemeClr val="accent2">
                    <a:lumMod val="50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?</a:t>
            </a:r>
            <a:endParaRPr lang="zh-TW" altLang="en-US" sz="5400" dirty="0">
              <a:solidFill>
                <a:schemeClr val="accent2">
                  <a:lumMod val="50000"/>
                </a:schemeClr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pic>
        <p:nvPicPr>
          <p:cNvPr id="9" name="圖片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09846" y="1386722"/>
            <a:ext cx="2740039" cy="3192792"/>
          </a:xfrm>
          <a:prstGeom prst="rect">
            <a:avLst/>
          </a:prstGeom>
        </p:spPr>
      </p:pic>
      <p:sp>
        <p:nvSpPr>
          <p:cNvPr id="10" name="菱形 9">
            <a:hlinkClick r:id="" action="ppaction://hlinkshowjump?jump=nextslide"/>
          </p:cNvPr>
          <p:cNvSpPr/>
          <p:nvPr/>
        </p:nvSpPr>
        <p:spPr>
          <a:xfrm>
            <a:off x="1009002" y="4767943"/>
            <a:ext cx="3227248" cy="2090057"/>
          </a:xfrm>
          <a:prstGeom prst="diamond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歐姆</a:t>
            </a:r>
            <a:r>
              <a:rPr lang="zh-TW" altLang="en-US" sz="28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蛋</a:t>
            </a:r>
          </a:p>
        </p:txBody>
      </p:sp>
      <p:sp>
        <p:nvSpPr>
          <p:cNvPr id="11" name="菱形 10">
            <a:hlinkClick r:id="" action="ppaction://hlinkshowjump?jump=nextslide"/>
          </p:cNvPr>
          <p:cNvSpPr/>
          <p:nvPr/>
        </p:nvSpPr>
        <p:spPr>
          <a:xfrm>
            <a:off x="7614244" y="4668624"/>
            <a:ext cx="3211859" cy="2090057"/>
          </a:xfrm>
          <a:prstGeom prst="diamond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番茄炒</a:t>
            </a:r>
            <a:r>
              <a:rPr lang="zh-TW" altLang="en-US" sz="28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蛋</a:t>
            </a:r>
          </a:p>
        </p:txBody>
      </p:sp>
      <p:sp>
        <p:nvSpPr>
          <p:cNvPr id="12" name="菱形 11">
            <a:hlinkClick r:id="" action="ppaction://hlinkshowjump?jump=lastslide"/>
          </p:cNvPr>
          <p:cNvSpPr/>
          <p:nvPr/>
        </p:nvSpPr>
        <p:spPr>
          <a:xfrm>
            <a:off x="4357004" y="4767942"/>
            <a:ext cx="3136486" cy="2090057"/>
          </a:xfrm>
          <a:prstGeom prst="diamond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雞蛋糕</a:t>
            </a:r>
            <a:endParaRPr lang="zh-TW" altLang="en-US" sz="28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24499551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250">
        <p15:prstTrans prst="origami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橢圓形圖說文字 1"/>
          <p:cNvSpPr/>
          <p:nvPr/>
        </p:nvSpPr>
        <p:spPr>
          <a:xfrm>
            <a:off x="6879102" y="253220"/>
            <a:ext cx="4628270" cy="3348110"/>
          </a:xfrm>
          <a:prstGeom prst="wedgeEllipseCallout">
            <a:avLst>
              <a:gd name="adj1" fmla="val -58089"/>
              <a:gd name="adj2" fmla="val 32277"/>
            </a:avLst>
          </a:prstGeom>
          <a:solidFill>
            <a:srgbClr val="FBA7BB"/>
          </a:solidFill>
          <a:ln>
            <a:solidFill>
              <a:srgbClr val="E286B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solidFill>
                  <a:schemeClr val="accent4">
                    <a:lumMod val="20000"/>
                    <a:lumOff val="80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答錯了喔</a:t>
            </a:r>
            <a:r>
              <a:rPr lang="en-US" altLang="zh-TW" sz="4000" dirty="0" smtClean="0">
                <a:solidFill>
                  <a:schemeClr val="accent4">
                    <a:lumMod val="20000"/>
                    <a:lumOff val="80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!</a:t>
            </a:r>
            <a:r>
              <a:rPr lang="zh-TW" altLang="en-US" sz="4000" dirty="0" smtClean="0">
                <a:solidFill>
                  <a:schemeClr val="accent4">
                    <a:lumMod val="20000"/>
                    <a:lumOff val="80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再繼續努力</a:t>
            </a:r>
            <a:r>
              <a:rPr lang="en-US" altLang="zh-TW" sz="4000" dirty="0" smtClean="0">
                <a:solidFill>
                  <a:schemeClr val="accent4">
                    <a:lumMod val="20000"/>
                    <a:lumOff val="80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!</a:t>
            </a:r>
            <a:endParaRPr lang="zh-TW" altLang="en-US" sz="4000" dirty="0">
              <a:solidFill>
                <a:schemeClr val="accent4">
                  <a:lumMod val="20000"/>
                  <a:lumOff val="80000"/>
                </a:schemeClr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7983" y="253220"/>
            <a:ext cx="4495217" cy="4461901"/>
          </a:xfrm>
          <a:prstGeom prst="rect">
            <a:avLst/>
          </a:prstGeom>
        </p:spPr>
      </p:pic>
      <p:sp>
        <p:nvSpPr>
          <p:cNvPr id="4" name="菱形 3">
            <a:hlinkClick r:id="" action="ppaction://hlinkshowjump?jump=previousslide"/>
          </p:cNvPr>
          <p:cNvSpPr/>
          <p:nvPr/>
        </p:nvSpPr>
        <p:spPr>
          <a:xfrm>
            <a:off x="7461374" y="4715121"/>
            <a:ext cx="3237105" cy="2090057"/>
          </a:xfrm>
          <a:prstGeom prst="diamond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再試一次</a:t>
            </a:r>
            <a:endParaRPr lang="zh-TW" altLang="en-US" sz="28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69356953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  <p:sndAc>
          <p:stSnd>
            <p:snd r:embed="rId2" name="bomb.wav"/>
          </p:stSnd>
        </p:sndAc>
      </p:transition>
    </mc:Choice>
    <mc:Fallback>
      <p:transition spd="slow">
        <p:fade/>
        <p:sndAc>
          <p:stSnd>
            <p:snd r:embed="rId2" name="bomb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雲朵形圖說文字 1"/>
          <p:cNvSpPr/>
          <p:nvPr/>
        </p:nvSpPr>
        <p:spPr>
          <a:xfrm>
            <a:off x="7441808" y="998806"/>
            <a:ext cx="4615209" cy="3263705"/>
          </a:xfrm>
          <a:prstGeom prst="cloudCallout">
            <a:avLst>
              <a:gd name="adj1" fmla="val -63526"/>
              <a:gd name="adj2" fmla="val 19828"/>
            </a:avLst>
          </a:prstGeom>
          <a:solidFill>
            <a:srgbClr val="FBA7BB"/>
          </a:solidFill>
          <a:ln>
            <a:solidFill>
              <a:srgbClr val="E286B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solidFill>
                  <a:schemeClr val="accent4">
                    <a:lumMod val="20000"/>
                    <a:lumOff val="80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答對了</a:t>
            </a:r>
            <a:r>
              <a:rPr lang="en-US" altLang="zh-TW" sz="4000" dirty="0" smtClean="0">
                <a:solidFill>
                  <a:schemeClr val="accent4">
                    <a:lumMod val="20000"/>
                    <a:lumOff val="80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!</a:t>
            </a:r>
            <a:r>
              <a:rPr lang="zh-TW" altLang="en-US" sz="4000" dirty="0" smtClean="0">
                <a:solidFill>
                  <a:schemeClr val="accent4">
                    <a:lumMod val="20000"/>
                    <a:lumOff val="80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你真棒</a:t>
            </a:r>
            <a:r>
              <a:rPr lang="en-US" altLang="zh-TW" sz="4000" dirty="0" smtClean="0">
                <a:solidFill>
                  <a:schemeClr val="accent4">
                    <a:lumMod val="20000"/>
                    <a:lumOff val="80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!</a:t>
            </a:r>
            <a:endParaRPr lang="zh-TW" altLang="en-US" sz="4000" dirty="0">
              <a:solidFill>
                <a:schemeClr val="accent4">
                  <a:lumMod val="20000"/>
                  <a:lumOff val="80000"/>
                </a:schemeClr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3995" y="1934308"/>
            <a:ext cx="5579990" cy="4656406"/>
          </a:xfrm>
          <a:prstGeom prst="rect">
            <a:avLst/>
          </a:prstGeom>
        </p:spPr>
      </p:pic>
      <p:sp>
        <p:nvSpPr>
          <p:cNvPr id="4" name="菱形 3">
            <a:hlinkClick r:id="" action="ppaction://hlinkshowjump?jump=endshow"/>
          </p:cNvPr>
          <p:cNvSpPr/>
          <p:nvPr/>
        </p:nvSpPr>
        <p:spPr>
          <a:xfrm>
            <a:off x="7441808" y="4500657"/>
            <a:ext cx="3237105" cy="2090057"/>
          </a:xfrm>
          <a:prstGeom prst="diamond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結束</a:t>
            </a:r>
          </a:p>
        </p:txBody>
      </p:sp>
    </p:spTree>
    <p:extLst>
      <p:ext uri="{BB962C8B-B14F-4D97-AF65-F5344CB8AC3E}">
        <p14:creationId xmlns:p14="http://schemas.microsoft.com/office/powerpoint/2010/main" val="57879183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eelOff"/>
        <p:sndAc>
          <p:stSnd>
            <p:snd r:embed="rId2" name="drumroll.wav"/>
          </p:stSnd>
        </p:sndAc>
      </p:transition>
    </mc:Choice>
    <mc:Fallback>
      <p:transition spd="slow">
        <p:fade/>
        <p:sndAc>
          <p:stSnd>
            <p:snd r:embed="rId2" name="drumroll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89</TotalTime>
  <Words>44</Words>
  <Application>Microsoft Office PowerPoint</Application>
  <PresentationFormat>寬螢幕</PresentationFormat>
  <Paragraphs>10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文鼎甜妞體P</vt:lpstr>
      <vt:lpstr>新細明體</vt:lpstr>
      <vt:lpstr>Arial</vt:lpstr>
      <vt:lpstr>Calibri</vt:lpstr>
      <vt:lpstr>Calibri Light</vt:lpstr>
      <vt:lpstr>Office 佈景主題</vt:lpstr>
      <vt:lpstr>大家來腦筋急轉彎</vt:lpstr>
      <vt:lpstr>母雞的蛋被打得高高的,變什麼食物?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大家來腦筋急轉彎</dc:title>
  <dc:creator>Windows 使用者</dc:creator>
  <cp:lastModifiedBy>Windows 使用者</cp:lastModifiedBy>
  <cp:revision>14</cp:revision>
  <dcterms:created xsi:type="dcterms:W3CDTF">2022-10-24T05:57:01Z</dcterms:created>
  <dcterms:modified xsi:type="dcterms:W3CDTF">2022-11-07T06:19:22Z</dcterms:modified>
</cp:coreProperties>
</file>