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2" r:id="rId4"/>
    <p:sldId id="263" r:id="rId5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9E559-FE78-4EAC-8EBE-9BC5BD30291D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06864-A190-45A1-9369-E757ED4E5CA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800092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9E559-FE78-4EAC-8EBE-9BC5BD30291D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06864-A190-45A1-9369-E757ED4E5CA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39457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9E559-FE78-4EAC-8EBE-9BC5BD30291D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06864-A190-45A1-9369-E757ED4E5CA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003332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9E559-FE78-4EAC-8EBE-9BC5BD30291D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06864-A190-45A1-9369-E757ED4E5CA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676111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9E559-FE78-4EAC-8EBE-9BC5BD30291D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06864-A190-45A1-9369-E757ED4E5CA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754650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9E559-FE78-4EAC-8EBE-9BC5BD30291D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06864-A190-45A1-9369-E757ED4E5CA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702214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9E559-FE78-4EAC-8EBE-9BC5BD30291D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06864-A190-45A1-9369-E757ED4E5CA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255082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9E559-FE78-4EAC-8EBE-9BC5BD30291D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06864-A190-45A1-9369-E757ED4E5CA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350283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9E559-FE78-4EAC-8EBE-9BC5BD30291D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06864-A190-45A1-9369-E757ED4E5CA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803051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9E559-FE78-4EAC-8EBE-9BC5BD30291D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06864-A190-45A1-9369-E757ED4E5CA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716785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9E559-FE78-4EAC-8EBE-9BC5BD30291D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06864-A190-45A1-9369-E757ED4E5CA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585499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9000">
              <a:srgbClr val="002060"/>
            </a:gs>
            <a:gs pos="34000">
              <a:srgbClr val="0070C0"/>
            </a:gs>
            <a:gs pos="94495">
              <a:schemeClr val="bg1"/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29E559-FE78-4EAC-8EBE-9BC5BD30291D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F06864-A190-45A1-9369-E757ED4E5CA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674611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>
          <a:xfrm>
            <a:off x="3187336" y="0"/>
            <a:ext cx="5760721" cy="1325563"/>
          </a:xfrm>
        </p:spPr>
        <p:txBody>
          <a:bodyPr>
            <a:noAutofit/>
          </a:bodyPr>
          <a:lstStyle/>
          <a:p>
            <a:r>
              <a:rPr lang="zh-TW" altLang="en-US" sz="5400" dirty="0" smtClean="0">
                <a:ln w="0"/>
                <a:solidFill>
                  <a:srgbClr val="0070C0"/>
                </a:solidFill>
                <a:effectLst>
                  <a:reflection blurRad="6350" stA="53000" endA="300" endPos="35500" dir="5400000" sy="-90000" algn="bl" rotWithShape="0"/>
                </a:effectLst>
                <a:latin typeface="文鼎甜妞體P" panose="020B0602010101010101" pitchFamily="34" charset="-120"/>
                <a:ea typeface="文鼎甜妞體P" panose="020B0602010101010101" pitchFamily="34" charset="-120"/>
              </a:rPr>
              <a:t>大家來腦筋急轉彎</a:t>
            </a:r>
            <a:endParaRPr lang="zh-TW" altLang="en-US" sz="5400" dirty="0">
              <a:ln w="0"/>
              <a:solidFill>
                <a:srgbClr val="0070C0"/>
              </a:solidFill>
              <a:effectLst>
                <a:reflection blurRad="6350" stA="53000" endA="300" endPos="35500" dir="5400000" sy="-90000" algn="bl" rotWithShape="0"/>
              </a:effectLst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61451" y="946740"/>
            <a:ext cx="2212485" cy="3097479"/>
          </a:xfrm>
          <a:prstGeom prst="rect">
            <a:avLst/>
          </a:prstGeom>
        </p:spPr>
      </p:pic>
      <p:sp>
        <p:nvSpPr>
          <p:cNvPr id="7" name="圓角矩形 6">
            <a:hlinkClick r:id="" action="ppaction://hlinkshowjump?jump=nextslide"/>
          </p:cNvPr>
          <p:cNvSpPr/>
          <p:nvPr/>
        </p:nvSpPr>
        <p:spPr>
          <a:xfrm>
            <a:off x="5205542" y="4880241"/>
            <a:ext cx="1724302" cy="101890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開始</a:t>
            </a:r>
            <a:endParaRPr lang="zh-TW" altLang="en-US" sz="44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5261995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51262" y="365125"/>
            <a:ext cx="10515600" cy="1325563"/>
          </a:xfrm>
        </p:spPr>
        <p:txBody>
          <a:bodyPr/>
          <a:lstStyle/>
          <a:p>
            <a:r>
              <a:rPr lang="zh-TW" altLang="en-US" dirty="0" smtClean="0">
                <a:solidFill>
                  <a:srgbClr val="0070C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母雞生了一顆蛋，雞蛋被母雞踢得高高的，</a:t>
            </a:r>
            <a:r>
              <a:rPr lang="en-US" altLang="zh-TW" dirty="0" smtClean="0">
                <a:solidFill>
                  <a:srgbClr val="0070C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/>
            </a:r>
            <a:br>
              <a:rPr lang="en-US" altLang="zh-TW" dirty="0" smtClean="0">
                <a:solidFill>
                  <a:srgbClr val="0070C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</a:br>
            <a:r>
              <a:rPr lang="zh-TW" altLang="en-US" dirty="0" smtClean="0">
                <a:solidFill>
                  <a:srgbClr val="0070C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會變什麼食物</a:t>
            </a:r>
            <a:r>
              <a:rPr lang="zh-TW" altLang="en-US" dirty="0">
                <a:solidFill>
                  <a:srgbClr val="0070C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？</a:t>
            </a:r>
          </a:p>
        </p:txBody>
      </p:sp>
      <p:pic>
        <p:nvPicPr>
          <p:cNvPr id="8" name="圖片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29440" y="1690688"/>
            <a:ext cx="3159244" cy="2458466"/>
          </a:xfrm>
          <a:prstGeom prst="rect">
            <a:avLst/>
          </a:prstGeom>
        </p:spPr>
      </p:pic>
      <p:sp>
        <p:nvSpPr>
          <p:cNvPr id="10" name="圓角矩形 9">
            <a:hlinkClick r:id="" action="ppaction://hlinkshowjump?jump=lastslide"/>
          </p:cNvPr>
          <p:cNvSpPr/>
          <p:nvPr/>
        </p:nvSpPr>
        <p:spPr>
          <a:xfrm>
            <a:off x="5246911" y="5032640"/>
            <a:ext cx="1724302" cy="101890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雞蛋</a:t>
            </a:r>
            <a:r>
              <a:rPr lang="zh-TW" altLang="en-US" sz="36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糕</a:t>
            </a:r>
          </a:p>
        </p:txBody>
      </p:sp>
      <p:sp>
        <p:nvSpPr>
          <p:cNvPr id="11" name="圓角矩形 10">
            <a:hlinkClick r:id="" action="ppaction://hlinkshowjump?jump=nextslide"/>
          </p:cNvPr>
          <p:cNvSpPr/>
          <p:nvPr/>
        </p:nvSpPr>
        <p:spPr>
          <a:xfrm>
            <a:off x="8630186" y="5032640"/>
            <a:ext cx="1724302" cy="101890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蛋</a:t>
            </a:r>
            <a:r>
              <a:rPr lang="zh-TW" altLang="en-US" sz="36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包</a:t>
            </a:r>
            <a:r>
              <a:rPr lang="zh-TW" altLang="en-US" sz="36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飯</a:t>
            </a:r>
          </a:p>
        </p:txBody>
      </p:sp>
      <p:sp>
        <p:nvSpPr>
          <p:cNvPr id="12" name="圓角矩形 11">
            <a:hlinkClick r:id="" action="ppaction://hlinkshowjump?jump=nextslide"/>
          </p:cNvPr>
          <p:cNvSpPr/>
          <p:nvPr/>
        </p:nvSpPr>
        <p:spPr>
          <a:xfrm>
            <a:off x="1774365" y="5032641"/>
            <a:ext cx="1724302" cy="101890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荷包</a:t>
            </a:r>
            <a:r>
              <a:rPr lang="zh-TW" altLang="en-US" sz="3600">
                <a:latin typeface="文鼎甜妞體P" panose="020B0602010101010101" pitchFamily="34" charset="-120"/>
                <a:ea typeface="文鼎甜妞體P" panose="020B0602010101010101" pitchFamily="34" charset="-120"/>
              </a:rPr>
              <a:t>蛋</a:t>
            </a:r>
            <a:endParaRPr lang="zh-TW" altLang="en-US" sz="36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911368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雲朵形圖說文字 1"/>
          <p:cNvSpPr/>
          <p:nvPr/>
        </p:nvSpPr>
        <p:spPr>
          <a:xfrm>
            <a:off x="5082511" y="365761"/>
            <a:ext cx="4650377" cy="2663516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你答錯了</a:t>
            </a:r>
            <a:endParaRPr lang="en-US" altLang="zh-TW" sz="4400" dirty="0" smtClean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  <a:p>
            <a:pPr algn="ctr"/>
            <a:r>
              <a:rPr lang="zh-TW" altLang="en-US" sz="44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再試一次</a:t>
            </a:r>
            <a:r>
              <a:rPr lang="zh-TW" altLang="en-US" sz="44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吧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83280" y="2700587"/>
            <a:ext cx="3398463" cy="3609923"/>
          </a:xfrm>
          <a:prstGeom prst="rect">
            <a:avLst/>
          </a:prstGeom>
        </p:spPr>
      </p:pic>
      <p:sp>
        <p:nvSpPr>
          <p:cNvPr id="5" name="圓角矩形 4">
            <a:hlinkClick r:id="" action="ppaction://hlinkshowjump?jump=previousslide"/>
          </p:cNvPr>
          <p:cNvSpPr/>
          <p:nvPr/>
        </p:nvSpPr>
        <p:spPr>
          <a:xfrm>
            <a:off x="8008586" y="5291607"/>
            <a:ext cx="1724302" cy="101890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再一次</a:t>
            </a:r>
            <a:r>
              <a:rPr lang="zh-TW" altLang="en-US" sz="32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！</a:t>
            </a:r>
          </a:p>
        </p:txBody>
      </p:sp>
    </p:spTree>
    <p:extLst>
      <p:ext uri="{BB962C8B-B14F-4D97-AF65-F5344CB8AC3E}">
        <p14:creationId xmlns:p14="http://schemas.microsoft.com/office/powerpoint/2010/main" val="530240553"/>
      </p:ext>
    </p:extLst>
  </p:cSld>
  <p:clrMapOvr>
    <a:masterClrMapping/>
  </p:clrMapOvr>
  <p:transition spd="med">
    <p:pull/>
    <p:sndAc>
      <p:stSnd>
        <p:snd r:embed="rId2" name="coin.wav"/>
      </p:stSnd>
    </p:sndAc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雲朵形圖說文字 1"/>
          <p:cNvSpPr/>
          <p:nvPr/>
        </p:nvSpPr>
        <p:spPr>
          <a:xfrm>
            <a:off x="5355772" y="0"/>
            <a:ext cx="5617028" cy="3512603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你答對了</a:t>
            </a:r>
            <a:endParaRPr lang="en-US" altLang="zh-TW" sz="4400" dirty="0" smtClean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  <a:p>
            <a:pPr algn="ctr"/>
            <a:r>
              <a:rPr lang="zh-TW" altLang="en-US" sz="44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你真厲害</a:t>
            </a:r>
            <a:endParaRPr lang="zh-TW" altLang="en-US" sz="44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6868" y="2821576"/>
            <a:ext cx="3956732" cy="4036423"/>
          </a:xfrm>
          <a:prstGeom prst="rect">
            <a:avLst/>
          </a:prstGeom>
        </p:spPr>
      </p:pic>
      <p:sp>
        <p:nvSpPr>
          <p:cNvPr id="4" name="圓角矩形 3">
            <a:hlinkClick r:id="" action="ppaction://hlinkshowjump?jump=endshow"/>
          </p:cNvPr>
          <p:cNvSpPr/>
          <p:nvPr/>
        </p:nvSpPr>
        <p:spPr>
          <a:xfrm>
            <a:off x="7302135" y="5572572"/>
            <a:ext cx="1724302" cy="101890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再見了</a:t>
            </a:r>
            <a:r>
              <a:rPr lang="zh-TW" altLang="en-US" sz="32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！</a:t>
            </a:r>
          </a:p>
        </p:txBody>
      </p:sp>
    </p:spTree>
    <p:extLst>
      <p:ext uri="{BB962C8B-B14F-4D97-AF65-F5344CB8AC3E}">
        <p14:creationId xmlns:p14="http://schemas.microsoft.com/office/powerpoint/2010/main" val="2886603468"/>
      </p:ext>
    </p:extLst>
  </p:cSld>
  <p:clrMapOvr>
    <a:masterClrMapping/>
  </p:clrMapOvr>
  <p:transition spd="slow">
    <p:push dir="u"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86</TotalTime>
  <Words>51</Words>
  <Application>Microsoft Office PowerPoint</Application>
  <PresentationFormat>寬螢幕</PresentationFormat>
  <Paragraphs>12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文鼎甜妞體P</vt:lpstr>
      <vt:lpstr>新細明體</vt:lpstr>
      <vt:lpstr>Arial</vt:lpstr>
      <vt:lpstr>Calibri</vt:lpstr>
      <vt:lpstr>Calibri Light</vt:lpstr>
      <vt:lpstr>Office 佈景主題</vt:lpstr>
      <vt:lpstr>大家來腦筋急轉彎</vt:lpstr>
      <vt:lpstr>母雞生了一顆蛋，雞蛋被母雞踢得高高的， 會變什麼食物？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大家來腦筋急轉彎</dc:title>
  <dc:creator>Windows 使用者</dc:creator>
  <cp:lastModifiedBy>Windows 使用者</cp:lastModifiedBy>
  <cp:revision>11</cp:revision>
  <dcterms:created xsi:type="dcterms:W3CDTF">2022-10-24T05:56:53Z</dcterms:created>
  <dcterms:modified xsi:type="dcterms:W3CDTF">2022-11-07T06:19:33Z</dcterms:modified>
</cp:coreProperties>
</file>