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99FF"/>
    <a:srgbClr val="96C0E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9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35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0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90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77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960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03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43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13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08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81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1">
                <a:lumMod val="40000"/>
                <a:lumOff val="60000"/>
              </a:schemeClr>
            </a:gs>
            <a:gs pos="47000">
              <a:srgbClr val="4EA6F8"/>
            </a:gs>
            <a:gs pos="30000">
              <a:schemeClr val="accent1">
                <a:lumMod val="60000"/>
                <a:lumOff val="40000"/>
              </a:schemeClr>
            </a:gs>
            <a:gs pos="63000">
              <a:srgbClr val="9999FF">
                <a:alpha val="89000"/>
                <a:lumMod val="98000"/>
                <a:lumOff val="2000"/>
              </a:srgbClr>
            </a:gs>
            <a:gs pos="85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A866-809D-4263-A79D-87AF70E106B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A7E75-FAFA-4B9A-8F1A-6CADA3F4E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9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421630" y="246555"/>
            <a:ext cx="5222966" cy="1163228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請你猜猜看</a:t>
            </a:r>
            <a:r>
              <a:rPr lang="en-US" altLang="zh-TW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!</a:t>
            </a:r>
            <a:endParaRPr lang="zh-TW" alt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3246">
            <a:off x="4144205" y="1490694"/>
            <a:ext cx="3611850" cy="3310264"/>
          </a:xfrm>
          <a:prstGeom prst="rect">
            <a:avLst/>
          </a:prstGeom>
        </p:spPr>
      </p:pic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4761409" y="5206189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開始</a:t>
            </a:r>
            <a:endParaRPr lang="zh-TW" altLang="en-US" sz="4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1165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07676" y="477666"/>
            <a:ext cx="5886157" cy="132556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小白</a:t>
            </a:r>
            <a:r>
              <a:rPr lang="en-US" altLang="zh-TW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+</a:t>
            </a:r>
            <a:r>
              <a:rPr lang="zh-TW" alt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小白</a:t>
            </a:r>
            <a:r>
              <a:rPr lang="en-US" altLang="zh-TW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=</a:t>
            </a:r>
            <a:r>
              <a:rPr lang="zh-TW" alt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什麼</a:t>
            </a:r>
            <a:r>
              <a:rPr lang="en-US" altLang="zh-TW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</a:rPr>
              <a:t>?</a:t>
            </a:r>
            <a:endParaRPr lang="zh-TW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j-ea"/>
            </a:endParaRPr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4607754" y="1803229"/>
            <a:ext cx="2286000" cy="213969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804783" y="5058143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大白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635050" y="5058143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小白兔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157396" y="5058143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小黑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334121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734594" y="1158818"/>
            <a:ext cx="5669282" cy="4271554"/>
          </a:xfrm>
          <a:prstGeom prst="irregularSeal1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+mn-ea"/>
              </a:rPr>
              <a:t>答錯了</a:t>
            </a:r>
            <a:r>
              <a:rPr lang="en-US" altLang="zh-TW" sz="6000" dirty="0" smtClean="0">
                <a:latin typeface="+mn-ea"/>
              </a:rPr>
              <a:t>!!!</a:t>
            </a:r>
            <a:endParaRPr lang="zh-TW" altLang="en-US" sz="6000" dirty="0">
              <a:latin typeface="+mn-ea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34" y="1158818"/>
            <a:ext cx="3474720" cy="36909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709157" y="5193126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重來</a:t>
            </a:r>
            <a:r>
              <a:rPr lang="en-US" altLang="zh-TW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!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307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形圖說文字 3"/>
          <p:cNvSpPr/>
          <p:nvPr/>
        </p:nvSpPr>
        <p:spPr>
          <a:xfrm>
            <a:off x="5403481" y="1501935"/>
            <a:ext cx="4820194" cy="3370217"/>
          </a:xfrm>
          <a:prstGeom prst="wedgeEllipseCallout">
            <a:avLst>
              <a:gd name="adj1" fmla="val -62568"/>
              <a:gd name="adj2" fmla="val 10174"/>
            </a:avLst>
          </a:prstGeom>
          <a:gradFill flip="none" rotWithShape="1">
            <a:gsLst>
              <a:gs pos="0">
                <a:srgbClr val="96C0E6">
                  <a:shade val="30000"/>
                  <a:satMod val="115000"/>
                </a:srgbClr>
              </a:gs>
              <a:gs pos="50000">
                <a:srgbClr val="96C0E6">
                  <a:shade val="67500"/>
                  <a:satMod val="115000"/>
                </a:srgbClr>
              </a:gs>
              <a:gs pos="100000">
                <a:srgbClr val="96C0E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+mn-ea"/>
              </a:rPr>
              <a:t>恭喜答對了</a:t>
            </a:r>
            <a:r>
              <a:rPr lang="en-US" altLang="zh-TW" sz="6000" dirty="0" smtClean="0">
                <a:latin typeface="+mn-ea"/>
              </a:rPr>
              <a:t>!!!</a:t>
            </a:r>
            <a:endParaRPr lang="zh-TW" altLang="en-US" sz="6000" dirty="0">
              <a:latin typeface="+mn-ea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833" y="1254034"/>
            <a:ext cx="3500151" cy="3866021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800597" y="5245378"/>
            <a:ext cx="2377442" cy="1142358"/>
          </a:xfrm>
          <a:prstGeom prst="roundRect">
            <a:avLst/>
          </a:prstGeom>
          <a:gradFill>
            <a:gsLst>
              <a:gs pos="28000">
                <a:srgbClr val="FFCCFF"/>
              </a:gs>
              <a:gs pos="49000">
                <a:schemeClr val="accent4">
                  <a:lumMod val="20000"/>
                  <a:lumOff val="80000"/>
                </a:schemeClr>
              </a:gs>
              <a:gs pos="63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再見</a:t>
            </a:r>
            <a:r>
              <a:rPr lang="en-US" altLang="zh-TW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</a:rPr>
              <a:t>!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8891279"/>
      </p:ext>
    </p:extLst>
  </p:cSld>
  <p:clrMapOvr>
    <a:masterClrMapping/>
  </p:clrMapOvr>
  <p:transition spd="slow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請你猜猜看!</vt:lpstr>
      <vt:lpstr>小白+小白=什麼?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請你猜猜看!</dc:title>
  <dc:creator>Windows 使用者</dc:creator>
  <cp:lastModifiedBy>Windows 使用者</cp:lastModifiedBy>
  <cp:revision>11</cp:revision>
  <dcterms:created xsi:type="dcterms:W3CDTF">2022-10-24T05:57:03Z</dcterms:created>
  <dcterms:modified xsi:type="dcterms:W3CDTF">2022-11-07T06:13:00Z</dcterms:modified>
</cp:coreProperties>
</file>