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  <p:sldMasterId id="2147483744" r:id="rId2"/>
  </p:sldMasterIdLst>
  <p:sldIdLst>
    <p:sldId id="256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使用者" initials="W使" lastIdx="0" clrIdx="0">
    <p:extLst>
      <p:ext uri="{19B8F6BF-5375-455C-9EA6-DF929625EA0E}">
        <p15:presenceInfo xmlns:p15="http://schemas.microsoft.com/office/powerpoint/2012/main" userId="Windows 使用者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E23-57A6-462C-91BD-1E4C434EC0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D59F-D987-44CB-9816-728EA6DB24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0913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E23-57A6-462C-91BD-1E4C434EC0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D59F-D987-44CB-9816-728EA6DB24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7420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E23-57A6-462C-91BD-1E4C434EC0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D59F-D987-44CB-9816-728EA6DB24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03838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AC2C1E23-57A6-462C-91BD-1E4C434EC0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576DD59F-D987-44CB-9816-728EA6DB24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07304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E23-57A6-462C-91BD-1E4C434EC0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D59F-D987-44CB-9816-728EA6DB24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08543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E23-57A6-462C-91BD-1E4C434EC0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D59F-D987-44CB-9816-728EA6DB24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89577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E23-57A6-462C-91BD-1E4C434EC0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D59F-D987-44CB-9816-728EA6DB24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1868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E23-57A6-462C-91BD-1E4C434EC0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D59F-D987-44CB-9816-728EA6DB24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50204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E23-57A6-462C-91BD-1E4C434EC0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D59F-D987-44CB-9816-728EA6DB24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39103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E23-57A6-462C-91BD-1E4C434EC0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D59F-D987-44CB-9816-728EA6DB24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51916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E23-57A6-462C-91BD-1E4C434EC0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D59F-D987-44CB-9816-728EA6DB24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5211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E23-57A6-462C-91BD-1E4C434EC0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D59F-D987-44CB-9816-728EA6DB24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4731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E23-57A6-462C-91BD-1E4C434EC0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D59F-D987-44CB-9816-728EA6DB24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24922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E23-57A6-462C-91BD-1E4C434EC0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D59F-D987-44CB-9816-728EA6DB24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2640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E23-57A6-462C-91BD-1E4C434EC0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D59F-D987-44CB-9816-728EA6DB24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498112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E23-57A6-462C-91BD-1E4C434EC0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D59F-D987-44CB-9816-728EA6DB24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60252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E23-57A6-462C-91BD-1E4C434EC0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D59F-D987-44CB-9816-728EA6DB24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989392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E23-57A6-462C-91BD-1E4C434EC0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D59F-D987-44CB-9816-728EA6DB24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25973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E23-57A6-462C-91BD-1E4C434EC0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D59F-D987-44CB-9816-728EA6DB24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117207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E23-57A6-462C-91BD-1E4C434EC0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D59F-D987-44CB-9816-728EA6DB240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19767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E23-57A6-462C-91BD-1E4C434EC0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D59F-D987-44CB-9816-728EA6DB24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8608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E23-57A6-462C-91BD-1E4C434EC0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D59F-D987-44CB-9816-728EA6DB24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743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E23-57A6-462C-91BD-1E4C434EC0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D59F-D987-44CB-9816-728EA6DB24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9768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E23-57A6-462C-91BD-1E4C434EC0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D59F-D987-44CB-9816-728EA6DB240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26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E23-57A6-462C-91BD-1E4C434EC0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D59F-D987-44CB-9816-728EA6DB240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468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E23-57A6-462C-91BD-1E4C434EC0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D59F-D987-44CB-9816-728EA6DB24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3178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E23-57A6-462C-91BD-1E4C434EC0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D59F-D987-44CB-9816-728EA6DB24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1437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E23-57A6-462C-91BD-1E4C434EC0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D59F-D987-44CB-9816-728EA6DB24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5248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C2C1E23-57A6-462C-91BD-1E4C434EC0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6DD59F-D987-44CB-9816-728EA6DB24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4392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C2C1E23-57A6-462C-91BD-1E4C434EC0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76DD59F-D987-44CB-9816-728EA6DB24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43599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  <p:sldLayoutId id="214748376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8.xml"/><Relationship Id="rId4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8.xml"/><Relationship Id="rId4" Type="http://schemas.openxmlformats.org/officeDocument/2006/relationships/audio" Target="../media/audio4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966652" y="418011"/>
            <a:ext cx="5146765" cy="1293028"/>
          </a:xfrm>
        </p:spPr>
        <p:txBody>
          <a:bodyPr/>
          <a:lstStyle/>
          <a:p>
            <a:r>
              <a:rPr lang="zh-TW" altLang="en-US" dirty="0" smtClean="0"/>
              <a:t>吃雞</a:t>
            </a:r>
            <a:r>
              <a:rPr lang="en-US" altLang="zh-TW" dirty="0" err="1" smtClean="0"/>
              <a:t>io</a:t>
            </a:r>
            <a:r>
              <a:rPr lang="zh-TW" altLang="en-US" dirty="0" smtClean="0"/>
              <a:t>猜謎</a:t>
            </a:r>
            <a:endParaRPr lang="zh-TW" altLang="en-US" dirty="0"/>
          </a:p>
        </p:txBody>
      </p:sp>
      <p:sp>
        <p:nvSpPr>
          <p:cNvPr id="2" name="流程圖: 接點 1"/>
          <p:cNvSpPr/>
          <p:nvPr/>
        </p:nvSpPr>
        <p:spPr>
          <a:xfrm>
            <a:off x="1260563" y="4833257"/>
            <a:ext cx="1463040" cy="1410789"/>
          </a:xfrm>
          <a:prstGeom prst="flowChartConnector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流程圖: 接點 2"/>
          <p:cNvSpPr/>
          <p:nvPr/>
        </p:nvSpPr>
        <p:spPr>
          <a:xfrm>
            <a:off x="6222813" y="1097133"/>
            <a:ext cx="1593669" cy="1528354"/>
          </a:xfrm>
          <a:prstGeom prst="flowChartConnector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流程圖: 接點 5"/>
          <p:cNvSpPr/>
          <p:nvPr/>
        </p:nvSpPr>
        <p:spPr>
          <a:xfrm>
            <a:off x="6613065" y="1508369"/>
            <a:ext cx="813163" cy="705492"/>
          </a:xfrm>
          <a:prstGeom prst="flowChartConnector">
            <a:avLst/>
          </a:prstGeom>
          <a:solidFill>
            <a:schemeClr val="bg1">
              <a:lumMod val="95000"/>
              <a:lumOff val="5000"/>
            </a:schemeClr>
          </a:solidFill>
          <a:ln>
            <a:solidFill>
              <a:schemeClr val="bg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流程圖: 接點 6"/>
          <p:cNvSpPr/>
          <p:nvPr/>
        </p:nvSpPr>
        <p:spPr>
          <a:xfrm>
            <a:off x="2481942" y="4833257"/>
            <a:ext cx="679269" cy="627017"/>
          </a:xfrm>
          <a:prstGeom prst="flowChartConnector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流程圖: 接點 7"/>
          <p:cNvSpPr/>
          <p:nvPr/>
        </p:nvSpPr>
        <p:spPr>
          <a:xfrm>
            <a:off x="2481941" y="5617028"/>
            <a:ext cx="679269" cy="627018"/>
          </a:xfrm>
          <a:prstGeom prst="flowChartConnector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流程圖: 接點 8"/>
          <p:cNvSpPr/>
          <p:nvPr/>
        </p:nvSpPr>
        <p:spPr>
          <a:xfrm>
            <a:off x="822956" y="4833257"/>
            <a:ext cx="679271" cy="627017"/>
          </a:xfrm>
          <a:prstGeom prst="flowChartConnector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流程圖: 接點 9"/>
          <p:cNvSpPr/>
          <p:nvPr/>
        </p:nvSpPr>
        <p:spPr>
          <a:xfrm>
            <a:off x="822956" y="5603965"/>
            <a:ext cx="679269" cy="653143"/>
          </a:xfrm>
          <a:prstGeom prst="flowChartConnector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流程圖: 接點 10"/>
          <p:cNvSpPr/>
          <p:nvPr/>
        </p:nvSpPr>
        <p:spPr>
          <a:xfrm>
            <a:off x="1502225" y="4820196"/>
            <a:ext cx="117570" cy="104502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流程圖: 接點 11"/>
          <p:cNvSpPr/>
          <p:nvPr/>
        </p:nvSpPr>
        <p:spPr>
          <a:xfrm>
            <a:off x="1384664" y="4676505"/>
            <a:ext cx="117561" cy="65314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流程圖: 接點 12"/>
          <p:cNvSpPr/>
          <p:nvPr/>
        </p:nvSpPr>
        <p:spPr>
          <a:xfrm>
            <a:off x="1619795" y="5277394"/>
            <a:ext cx="627012" cy="653142"/>
          </a:xfrm>
          <a:prstGeom prst="flowChartConnector">
            <a:avLst/>
          </a:prstGeom>
          <a:solidFill>
            <a:schemeClr val="tx1">
              <a:lumMod val="50000"/>
            </a:schemeClr>
          </a:solidFill>
          <a:ln>
            <a:solidFill>
              <a:schemeClr val="tx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7" name="直線接點 16"/>
          <p:cNvCxnSpPr/>
          <p:nvPr/>
        </p:nvCxnSpPr>
        <p:spPr>
          <a:xfrm>
            <a:off x="6972296" y="3272146"/>
            <a:ext cx="0" cy="378825"/>
          </a:xfrm>
          <a:prstGeom prst="line">
            <a:avLst/>
          </a:prstGeom>
          <a:ln>
            <a:solidFill>
              <a:schemeClr val="bg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圓角矩形 18"/>
          <p:cNvSpPr/>
          <p:nvPr/>
        </p:nvSpPr>
        <p:spPr>
          <a:xfrm>
            <a:off x="6782884" y="2955175"/>
            <a:ext cx="378823" cy="215637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圓角矩形 19"/>
          <p:cNvSpPr/>
          <p:nvPr/>
        </p:nvSpPr>
        <p:spPr>
          <a:xfrm>
            <a:off x="6924941" y="2625487"/>
            <a:ext cx="94707" cy="679267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" name="圓角矩形 21">
            <a:hlinkClick r:id="" action="ppaction://hlinkshowjump?jump=nextslide"/>
          </p:cNvPr>
          <p:cNvSpPr/>
          <p:nvPr/>
        </p:nvSpPr>
        <p:spPr>
          <a:xfrm>
            <a:off x="5747657" y="4415246"/>
            <a:ext cx="2181497" cy="151529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/>
              <a:t>開始</a:t>
            </a:r>
            <a:endParaRPr lang="zh-TW" altLang="en-US" sz="6600" dirty="0"/>
          </a:p>
        </p:txBody>
      </p:sp>
    </p:spTree>
    <p:extLst>
      <p:ext uri="{BB962C8B-B14F-4D97-AF65-F5344CB8AC3E}">
        <p14:creationId xmlns:p14="http://schemas.microsoft.com/office/powerpoint/2010/main" val="1350521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  <p:sndAc>
          <p:stSnd>
            <p:snd r:embed="rId2" name="laser.wav"/>
          </p:stSnd>
        </p:sndAc>
      </p:transition>
    </mc:Choice>
    <mc:Fallback xmlns=""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猜猜看我喜歡</a:t>
            </a:r>
            <a:r>
              <a:rPr lang="zh-TW" altLang="en-US" dirty="0" smtClean="0"/>
              <a:t>什麼槍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3" name="橢圓 2">
            <a:hlinkClick r:id="" action="ppaction://hlinkshowjump?jump=lastslide"/>
          </p:cNvPr>
          <p:cNvSpPr/>
          <p:nvPr/>
        </p:nvSpPr>
        <p:spPr>
          <a:xfrm>
            <a:off x="1606732" y="4317273"/>
            <a:ext cx="2416628" cy="1449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加特</a:t>
            </a:r>
            <a:r>
              <a:rPr lang="zh-TW" altLang="en-US" dirty="0"/>
              <a:t>靈</a:t>
            </a:r>
          </a:p>
        </p:txBody>
      </p:sp>
      <p:sp>
        <p:nvSpPr>
          <p:cNvPr id="4" name="橢圓 3">
            <a:hlinkClick r:id="" action="ppaction://hlinkshowjump?jump=nextslide"/>
          </p:cNvPr>
          <p:cNvSpPr/>
          <p:nvPr/>
        </p:nvSpPr>
        <p:spPr>
          <a:xfrm>
            <a:off x="4702628" y="4330335"/>
            <a:ext cx="2612572" cy="16067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閃彈槍</a:t>
            </a:r>
            <a:endParaRPr lang="zh-TW" altLang="en-US" dirty="0"/>
          </a:p>
        </p:txBody>
      </p:sp>
      <p:sp>
        <p:nvSpPr>
          <p:cNvPr id="5" name="橢圓 4">
            <a:hlinkClick r:id="" action="ppaction://hlinkshowjump?jump=nextslide"/>
          </p:cNvPr>
          <p:cNvSpPr/>
          <p:nvPr/>
        </p:nvSpPr>
        <p:spPr>
          <a:xfrm>
            <a:off x="7994468" y="4317273"/>
            <a:ext cx="2508068" cy="158060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AK47</a:t>
            </a:r>
          </a:p>
        </p:txBody>
      </p:sp>
      <p:sp>
        <p:nvSpPr>
          <p:cNvPr id="6" name="橢圓 5"/>
          <p:cNvSpPr/>
          <p:nvPr/>
        </p:nvSpPr>
        <p:spPr>
          <a:xfrm>
            <a:off x="5917474" y="1476103"/>
            <a:ext cx="1802675" cy="1619794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橢圓 6"/>
          <p:cNvSpPr/>
          <p:nvPr/>
        </p:nvSpPr>
        <p:spPr>
          <a:xfrm>
            <a:off x="6374673" y="1868956"/>
            <a:ext cx="888275" cy="834087"/>
          </a:xfrm>
          <a:prstGeom prst="ellipse">
            <a:avLst/>
          </a:prstGeom>
          <a:solidFill>
            <a:schemeClr val="bg1">
              <a:lumMod val="95000"/>
              <a:lumOff val="5000"/>
            </a:schemeClr>
          </a:solidFill>
          <a:ln>
            <a:solidFill>
              <a:schemeClr val="bg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橢圓 7"/>
          <p:cNvSpPr/>
          <p:nvPr/>
        </p:nvSpPr>
        <p:spPr>
          <a:xfrm>
            <a:off x="7498373" y="2650558"/>
            <a:ext cx="469676" cy="467237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橢圓 8"/>
          <p:cNvSpPr/>
          <p:nvPr/>
        </p:nvSpPr>
        <p:spPr>
          <a:xfrm>
            <a:off x="7517674" y="1498001"/>
            <a:ext cx="431075" cy="467237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流程圖: 程序 9"/>
          <p:cNvSpPr/>
          <p:nvPr/>
        </p:nvSpPr>
        <p:spPr>
          <a:xfrm>
            <a:off x="7994468" y="1606731"/>
            <a:ext cx="104503" cy="1489166"/>
          </a:xfrm>
          <a:prstGeom prst="flowChartProcess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流程圖: 資料 10"/>
          <p:cNvSpPr/>
          <p:nvPr/>
        </p:nvSpPr>
        <p:spPr>
          <a:xfrm>
            <a:off x="7974875" y="1611988"/>
            <a:ext cx="731521" cy="674011"/>
          </a:xfrm>
          <a:prstGeom prst="flowChartInputOutpu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矩形 11"/>
          <p:cNvSpPr/>
          <p:nvPr/>
        </p:nvSpPr>
        <p:spPr>
          <a:xfrm>
            <a:off x="7994468" y="1606731"/>
            <a:ext cx="104503" cy="1511064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矩形 12"/>
          <p:cNvSpPr/>
          <p:nvPr/>
        </p:nvSpPr>
        <p:spPr>
          <a:xfrm>
            <a:off x="8144690" y="1900852"/>
            <a:ext cx="496389" cy="9628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矩形圖說文字 13"/>
          <p:cNvSpPr/>
          <p:nvPr/>
        </p:nvSpPr>
        <p:spPr>
          <a:xfrm>
            <a:off x="2449283" y="1620762"/>
            <a:ext cx="2860766" cy="1920240"/>
          </a:xfrm>
          <a:prstGeom prst="wedgeRectCallout">
            <a:avLst>
              <a:gd name="adj1" fmla="val 71861"/>
              <a:gd name="adj2" fmla="val 6037"/>
            </a:avLst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/>
              <a:t>我最牛</a:t>
            </a:r>
            <a:endParaRPr lang="zh-TW" altLang="en-US" sz="6600" dirty="0"/>
          </a:p>
        </p:txBody>
      </p:sp>
    </p:spTree>
    <p:extLst>
      <p:ext uri="{BB962C8B-B14F-4D97-AF65-F5344CB8AC3E}">
        <p14:creationId xmlns:p14="http://schemas.microsoft.com/office/powerpoint/2010/main" val="779519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  <p:sndAc>
          <p:stSnd>
            <p:snd r:embed="rId2" name="arrow.wav"/>
          </p:stSnd>
        </p:sndAc>
      </p:transition>
    </mc:Choice>
    <mc:Fallback xmlns="">
      <p:transition spd="slow">
        <p:dissolve/>
        <p:sndAc>
          <p:stSnd>
            <p:snd r:embed="rId3" name="arrow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5721529" y="1275338"/>
            <a:ext cx="6170023" cy="3709853"/>
          </a:xfrm>
          <a:prstGeom prst="irregularSeal2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ＰＯＰ－２" panose="020B0609010101010101" pitchFamily="49" charset="-120"/>
                <a:ea typeface="文鼎ＰＯＰ－２" panose="020B0609010101010101" pitchFamily="49" charset="-120"/>
              </a:rPr>
              <a:t>答錯了</a:t>
            </a:r>
            <a:r>
              <a:rPr lang="en-US" altLang="zh-TW" sz="5400" dirty="0" smtClean="0">
                <a:latin typeface="文鼎ＰＯＰ－２" panose="020B0609010101010101" pitchFamily="49" charset="-120"/>
                <a:ea typeface="文鼎ＰＯＰ－２" panose="020B0609010101010101" pitchFamily="49" charset="-120"/>
              </a:rPr>
              <a:t>!!</a:t>
            </a:r>
            <a:endParaRPr lang="zh-TW" altLang="en-US" sz="5400" dirty="0">
              <a:latin typeface="文鼎ＰＯＰ－２" panose="020B0609010101010101" pitchFamily="49" charset="-120"/>
              <a:ea typeface="文鼎ＰＯＰ－２" panose="020B0609010101010101" pitchFamily="49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047" y="809898"/>
            <a:ext cx="5262099" cy="3843903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4598126" y="5185954"/>
            <a:ext cx="2455818" cy="1567543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dirty="0" smtClean="0"/>
              <a:t>重來</a:t>
            </a:r>
            <a:endParaRPr lang="zh-TW" altLang="en-US" sz="8000" dirty="0"/>
          </a:p>
        </p:txBody>
      </p:sp>
    </p:spTree>
    <p:extLst>
      <p:ext uri="{BB962C8B-B14F-4D97-AF65-F5344CB8AC3E}">
        <p14:creationId xmlns:p14="http://schemas.microsoft.com/office/powerpoint/2010/main" val="147925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  <p:sndAc>
          <p:stSnd>
            <p:snd r:embed="rId2" name="hammer.wav"/>
          </p:stSnd>
        </p:sndAc>
      </p:transition>
    </mc:Choice>
    <mc:Fallback xmlns="">
      <p:transition spd="slow">
        <p:fade/>
        <p:sndAc>
          <p:stSnd>
            <p:snd r:embed="rId4" name="hamm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圓角矩形圖說文字 2"/>
          <p:cNvSpPr/>
          <p:nvPr/>
        </p:nvSpPr>
        <p:spPr>
          <a:xfrm>
            <a:off x="1384663" y="2272937"/>
            <a:ext cx="4245428" cy="2036500"/>
          </a:xfrm>
          <a:prstGeom prst="wedgeRoundRectCallout">
            <a:avLst>
              <a:gd name="adj1" fmla="val 84090"/>
              <a:gd name="adj2" fmla="val 32994"/>
              <a:gd name="adj3" fmla="val 16667"/>
            </a:avLst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超顏楷" panose="020B0609010101010101" pitchFamily="49" charset="-120"/>
                <a:ea typeface="文鼎超顏楷" panose="020B0609010101010101" pitchFamily="49" charset="-120"/>
              </a:rPr>
              <a:t>答對了</a:t>
            </a:r>
            <a:r>
              <a:rPr lang="en-US" altLang="zh-TW" sz="5400" dirty="0" smtClean="0">
                <a:latin typeface="文鼎超顏楷" panose="020B0609010101010101" pitchFamily="49" charset="-120"/>
                <a:ea typeface="文鼎超顏楷" panose="020B0609010101010101" pitchFamily="49" charset="-120"/>
              </a:rPr>
              <a:t>!!</a:t>
            </a:r>
            <a:endParaRPr lang="zh-TW" altLang="en-US" sz="5400" dirty="0">
              <a:latin typeface="文鼎超顏楷" panose="020B0609010101010101" pitchFamily="49" charset="-120"/>
              <a:ea typeface="文鼎超顏楷" panose="020B0609010101010101" pitchFamily="49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4860" y="2690949"/>
            <a:ext cx="5054328" cy="3582184"/>
          </a:xfrm>
          <a:prstGeom prst="rect">
            <a:avLst/>
          </a:prstGeom>
        </p:spPr>
      </p:pic>
      <p:sp>
        <p:nvSpPr>
          <p:cNvPr id="2" name="圓角矩形 1">
            <a:hlinkClick r:id="" action="ppaction://hlinkshowjump?jump=endshow"/>
          </p:cNvPr>
          <p:cNvSpPr/>
          <p:nvPr/>
        </p:nvSpPr>
        <p:spPr>
          <a:xfrm>
            <a:off x="2808514" y="4715692"/>
            <a:ext cx="2573383" cy="1698171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dirty="0" smtClean="0"/>
              <a:t>結束</a:t>
            </a:r>
            <a:endParaRPr lang="zh-TW" altLang="en-US" sz="8000" dirty="0"/>
          </a:p>
        </p:txBody>
      </p:sp>
    </p:spTree>
    <p:extLst>
      <p:ext uri="{BB962C8B-B14F-4D97-AF65-F5344CB8AC3E}">
        <p14:creationId xmlns:p14="http://schemas.microsoft.com/office/powerpoint/2010/main" val="31607943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  <p:sndAc>
          <p:stSnd>
            <p:snd r:embed="rId2" name="coin.wav"/>
          </p:stSnd>
        </p:sndAc>
      </p:transition>
    </mc:Choice>
    <mc:Fallback xmlns="">
      <p:transition spd="slow">
        <p:fade/>
        <p:sndAc>
          <p:stSnd>
            <p:snd r:embed="rId4" name="coi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TM02900771[[fn=扇形區]]</Template>
  <TotalTime>87</TotalTime>
  <Words>33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文鼎ＰＯＰ－２</vt:lpstr>
      <vt:lpstr>文鼎超顏楷</vt:lpstr>
      <vt:lpstr>新細明體</vt:lpstr>
      <vt:lpstr>Arial</vt:lpstr>
      <vt:lpstr>Calibri</vt:lpstr>
      <vt:lpstr>Calibri Light</vt:lpstr>
      <vt:lpstr>Wingdings 2</vt:lpstr>
      <vt:lpstr>HDOfficeLightV0</vt:lpstr>
      <vt:lpstr>天體</vt:lpstr>
      <vt:lpstr>吃雞io猜謎</vt:lpstr>
      <vt:lpstr>猜猜看我喜歡什麼槍?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你喜歡什麼遊戲?</dc:title>
  <dc:creator>Windows 使用者</dc:creator>
  <cp:lastModifiedBy>Windows 使用者</cp:lastModifiedBy>
  <cp:revision>15</cp:revision>
  <dcterms:created xsi:type="dcterms:W3CDTF">2022-10-24T05:55:02Z</dcterms:created>
  <dcterms:modified xsi:type="dcterms:W3CDTF">2022-11-07T06:20:23Z</dcterms:modified>
</cp:coreProperties>
</file>