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69B3-F717-4624-BDC5-9A2B8C63B8F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8B1FF-B717-4F59-9516-ECD8A24F9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6375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69B3-F717-4624-BDC5-9A2B8C63B8F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8B1FF-B717-4F59-9516-ECD8A24F9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7207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69B3-F717-4624-BDC5-9A2B8C63B8F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8B1FF-B717-4F59-9516-ECD8A24F9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4638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69B3-F717-4624-BDC5-9A2B8C63B8F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8B1FF-B717-4F59-9516-ECD8A24F9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896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69B3-F717-4624-BDC5-9A2B8C63B8F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8B1FF-B717-4F59-9516-ECD8A24F9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3760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69B3-F717-4624-BDC5-9A2B8C63B8F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8B1FF-B717-4F59-9516-ECD8A24F9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1848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69B3-F717-4624-BDC5-9A2B8C63B8F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8B1FF-B717-4F59-9516-ECD8A24F9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6470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69B3-F717-4624-BDC5-9A2B8C63B8F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8B1FF-B717-4F59-9516-ECD8A24F9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1902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69B3-F717-4624-BDC5-9A2B8C63B8F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8B1FF-B717-4F59-9516-ECD8A24F9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9288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69B3-F717-4624-BDC5-9A2B8C63B8F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8B1FF-B717-4F59-9516-ECD8A24F9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4617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69B3-F717-4624-BDC5-9A2B8C63B8F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8B1FF-B717-4F59-9516-ECD8A24F9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2188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9000">
              <a:srgbClr val="33CCFF"/>
            </a:gs>
            <a:gs pos="7000">
              <a:schemeClr val="accent4">
                <a:lumMod val="60000"/>
                <a:lumOff val="40000"/>
              </a:schemeClr>
            </a:gs>
            <a:gs pos="53000">
              <a:srgbClr val="92D050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969B3-F717-4624-BDC5-9A2B8C63B8F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8B1FF-B717-4F59-9516-ECD8A24F94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7477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422468" y="901338"/>
            <a:ext cx="4937760" cy="1324928"/>
          </a:xfrm>
        </p:spPr>
        <p:txBody>
          <a:bodyPr/>
          <a:lstStyle/>
          <a:p>
            <a:r>
              <a:rPr lang="zh-TW" alt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大家一起猜一猜</a:t>
            </a:r>
            <a:endParaRPr lang="zh-TW" alt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4376056" y="5042262"/>
            <a:ext cx="2573384" cy="135853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開始囉</a:t>
            </a:r>
            <a:endParaRPr lang="zh-TW" altLang="en-US" sz="4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88838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3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7023" y="717822"/>
            <a:ext cx="10515600" cy="1325563"/>
          </a:xfrm>
        </p:spPr>
        <p:txBody>
          <a:bodyPr/>
          <a:lstStyle/>
          <a:p>
            <a:r>
              <a:rPr lang="zh-TW" altLang="en-US" dirty="0" smtClean="0">
                <a:latin typeface="文鼎粗黑" panose="020B0609010101010101" pitchFamily="49" charset="-120"/>
                <a:ea typeface="文鼎粗黑" panose="020B0609010101010101" pitchFamily="49" charset="-120"/>
              </a:rPr>
              <a:t>請問月亮在太陽和地球中間時，那天的月相如何？</a:t>
            </a:r>
            <a:endParaRPr lang="zh-TW" altLang="en-US" dirty="0">
              <a:latin typeface="文鼎粗黑" panose="020B0609010101010101" pitchFamily="49" charset="-120"/>
              <a:ea typeface="文鼎粗黑" panose="020B0609010101010101" pitchFamily="49" charset="-120"/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4927963" y="4990009"/>
            <a:ext cx="2282734" cy="140922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朔</a:t>
            </a:r>
            <a:endParaRPr lang="zh-TW" altLang="en-US" sz="4000" dirty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8887096" y="4990008"/>
            <a:ext cx="2466704" cy="141079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上弦月</a:t>
            </a:r>
            <a:endParaRPr lang="en-US" altLang="zh-TW" sz="4000" dirty="0" smtClean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1021080" y="4990010"/>
            <a:ext cx="2231571" cy="140922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中特黑" panose="020B0609010101010101" pitchFamily="49" charset="-120"/>
                <a:ea typeface="文鼎中特黑" panose="020B0609010101010101" pitchFamily="49" charset="-120"/>
              </a:rPr>
              <a:t>望</a:t>
            </a:r>
          </a:p>
        </p:txBody>
      </p:sp>
    </p:spTree>
    <p:extLst>
      <p:ext uri="{BB962C8B-B14F-4D97-AF65-F5344CB8AC3E}">
        <p14:creationId xmlns:p14="http://schemas.microsoft.com/office/powerpoint/2010/main" val="55383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七角星形 2"/>
          <p:cNvSpPr/>
          <p:nvPr/>
        </p:nvSpPr>
        <p:spPr>
          <a:xfrm rot="9854622" flipH="1" flipV="1">
            <a:off x="5821910" y="497862"/>
            <a:ext cx="5292962" cy="2860978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你答錯了</a:t>
            </a:r>
            <a:r>
              <a:rPr lang="en-US" altLang="zh-TW" sz="54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!</a:t>
            </a:r>
            <a:endParaRPr lang="zh-TW" altLang="en-US" sz="5400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966" y="243241"/>
            <a:ext cx="4230398" cy="4493623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4887686" y="4859383"/>
            <a:ext cx="2821578" cy="171123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再來一次</a:t>
            </a:r>
            <a:endParaRPr lang="zh-TW" altLang="en-US" sz="4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3217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2" name="bomb.wav"/>
          </p:stSnd>
        </p:sndAc>
      </p:transition>
    </mc:Choice>
    <mc:Fallback xmlns="">
      <p:transition spd="slow">
        <p:blinds dir="vert"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6629037" y="317322"/>
            <a:ext cx="3533865" cy="2360564"/>
          </a:xfrm>
          <a:prstGeom prst="wedgeEllipseCallout">
            <a:avLst>
              <a:gd name="adj1" fmla="val -54736"/>
              <a:gd name="adj2" fmla="val 669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4000" dirty="0" smtClean="0">
                <a:solidFill>
                  <a:srgbClr val="FFFF0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恭喜你喔！</a:t>
            </a:r>
            <a:endParaRPr lang="zh-TW" altLang="en-US" sz="4000" dirty="0">
              <a:solidFill>
                <a:srgbClr val="FFFF00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3" name="圓角矩形 2">
            <a:hlinkClick r:id="" action="ppaction://hlinkshowjump?jump=endshow"/>
          </p:cNvPr>
          <p:cNvSpPr/>
          <p:nvPr/>
        </p:nvSpPr>
        <p:spPr>
          <a:xfrm>
            <a:off x="5218248" y="5003074"/>
            <a:ext cx="2821578" cy="171123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再會囉</a:t>
            </a:r>
            <a:endParaRPr lang="zh-TW" altLang="en-US" sz="4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532" y="513265"/>
            <a:ext cx="3887506" cy="4293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428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4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37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文鼎中特黑</vt:lpstr>
      <vt:lpstr>文鼎中特圓</vt:lpstr>
      <vt:lpstr>文鼎特圓</vt:lpstr>
      <vt:lpstr>文鼎粗黑</vt:lpstr>
      <vt:lpstr>新細明體</vt:lpstr>
      <vt:lpstr>Arial</vt:lpstr>
      <vt:lpstr>Calibri</vt:lpstr>
      <vt:lpstr>Calibri Light</vt:lpstr>
      <vt:lpstr>Office 佈景主題</vt:lpstr>
      <vt:lpstr>大家一起猜一猜</vt:lpstr>
      <vt:lpstr>請問月亮在太陽和地球中間時，那天的月相如何？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大家一起猜一猜</dc:title>
  <dc:creator>Windows 使用者</dc:creator>
  <cp:lastModifiedBy>Windows 使用者</cp:lastModifiedBy>
  <cp:revision>12</cp:revision>
  <dcterms:created xsi:type="dcterms:W3CDTF">2022-10-18T07:32:59Z</dcterms:created>
  <dcterms:modified xsi:type="dcterms:W3CDTF">2022-11-01T07:56:58Z</dcterms:modified>
</cp:coreProperties>
</file>