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B4C9C-E359-4DF7-8E33-2F0EA5AC91A2}" type="datetimeFigureOut">
              <a:rPr lang="zh-TW" altLang="en-US" smtClean="0"/>
              <a:t>2022/10/25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589ED-D395-423F-BBC3-93E71BDD52D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705531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B4C9C-E359-4DF7-8E33-2F0EA5AC91A2}" type="datetimeFigureOut">
              <a:rPr lang="zh-TW" altLang="en-US" smtClean="0"/>
              <a:t>2022/10/25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589ED-D395-423F-BBC3-93E71BDD52D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03763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B4C9C-E359-4DF7-8E33-2F0EA5AC91A2}" type="datetimeFigureOut">
              <a:rPr lang="zh-TW" altLang="en-US" smtClean="0"/>
              <a:t>2022/10/25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589ED-D395-423F-BBC3-93E71BDD52D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286779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B4C9C-E359-4DF7-8E33-2F0EA5AC91A2}" type="datetimeFigureOut">
              <a:rPr lang="zh-TW" altLang="en-US" smtClean="0"/>
              <a:t>2022/10/25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589ED-D395-423F-BBC3-93E71BDD52D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541620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B4C9C-E359-4DF7-8E33-2F0EA5AC91A2}" type="datetimeFigureOut">
              <a:rPr lang="zh-TW" altLang="en-US" smtClean="0"/>
              <a:t>2022/10/25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589ED-D395-423F-BBC3-93E71BDD52D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30060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B4C9C-E359-4DF7-8E33-2F0EA5AC91A2}" type="datetimeFigureOut">
              <a:rPr lang="zh-TW" altLang="en-US" smtClean="0"/>
              <a:t>2022/10/25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589ED-D395-423F-BBC3-93E71BDD52D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535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B4C9C-E359-4DF7-8E33-2F0EA5AC91A2}" type="datetimeFigureOut">
              <a:rPr lang="zh-TW" altLang="en-US" smtClean="0"/>
              <a:t>2022/10/25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589ED-D395-423F-BBC3-93E71BDD52D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782317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B4C9C-E359-4DF7-8E33-2F0EA5AC91A2}" type="datetimeFigureOut">
              <a:rPr lang="zh-TW" altLang="en-US" smtClean="0"/>
              <a:t>2022/10/25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589ED-D395-423F-BBC3-93E71BDD52D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91228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B4C9C-E359-4DF7-8E33-2F0EA5AC91A2}" type="datetimeFigureOut">
              <a:rPr lang="zh-TW" altLang="en-US" smtClean="0"/>
              <a:t>2022/10/25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589ED-D395-423F-BBC3-93E71BDD52D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482821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B4C9C-E359-4DF7-8E33-2F0EA5AC91A2}" type="datetimeFigureOut">
              <a:rPr lang="zh-TW" altLang="en-US" smtClean="0"/>
              <a:t>2022/10/25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589ED-D395-423F-BBC3-93E71BDD52D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90004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B4C9C-E359-4DF7-8E33-2F0EA5AC91A2}" type="datetimeFigureOut">
              <a:rPr lang="zh-TW" altLang="en-US" smtClean="0"/>
              <a:t>2022/10/25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589ED-D395-423F-BBC3-93E71BDD52D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677789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2000">
              <a:srgbClr val="FFFF00"/>
            </a:gs>
            <a:gs pos="64000">
              <a:srgbClr val="00B0F0"/>
            </a:gs>
            <a:gs pos="100000">
              <a:srgbClr val="00B050"/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1B4C9C-E359-4DF7-8E33-2F0EA5AC91A2}" type="datetimeFigureOut">
              <a:rPr lang="zh-TW" altLang="en-US" smtClean="0"/>
              <a:t>2022/10/25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A589ED-D395-423F-BBC3-93E71BDD52D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8859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3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請您猜一猜</a:t>
            </a:r>
            <a:endParaRPr lang="zh-TW" altLang="en-US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2" name="圓角矩形 1">
            <a:hlinkClick r:id="" action="ppaction://hlinkshowjump?jump=nextslide"/>
          </p:cNvPr>
          <p:cNvSpPr/>
          <p:nvPr/>
        </p:nvSpPr>
        <p:spPr>
          <a:xfrm>
            <a:off x="4730931" y="4545874"/>
            <a:ext cx="2730137" cy="1110343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開始答題</a:t>
            </a:r>
            <a:endParaRPr lang="zh-TW" altLang="en-US" sz="3600" dirty="0">
              <a:solidFill>
                <a:schemeClr val="accent4">
                  <a:lumMod val="40000"/>
                  <a:lumOff val="60000"/>
                </a:schemeClr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236988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請問，我喜歡哪個遊戲？</a:t>
            </a:r>
            <a:endParaRPr lang="zh-TW" altLang="en-US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圓角矩形 2">
            <a:hlinkClick r:id="rId2" action="ppaction://hlinksldjump"/>
          </p:cNvPr>
          <p:cNvSpPr/>
          <p:nvPr/>
        </p:nvSpPr>
        <p:spPr>
          <a:xfrm>
            <a:off x="838200" y="4676502"/>
            <a:ext cx="2860766" cy="1214846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chemeClr val="accent2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迷你世界</a:t>
            </a:r>
            <a:endParaRPr lang="zh-TW" altLang="en-US" sz="3600" dirty="0">
              <a:solidFill>
                <a:schemeClr val="accent2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4" name="圓角矩形 3">
            <a:hlinkClick r:id="rId3" action="ppaction://hlinksldjump"/>
          </p:cNvPr>
          <p:cNvSpPr/>
          <p:nvPr/>
        </p:nvSpPr>
        <p:spPr>
          <a:xfrm>
            <a:off x="4712426" y="4676502"/>
            <a:ext cx="2860766" cy="1214846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chemeClr val="accent2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薑餅人王國</a:t>
            </a:r>
            <a:endParaRPr lang="zh-TW" altLang="en-US" sz="3600" dirty="0">
              <a:solidFill>
                <a:schemeClr val="accent2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5" name="圓角矩形 4">
            <a:hlinkClick r:id="rId2" action="ppaction://hlinksldjump"/>
          </p:cNvPr>
          <p:cNvSpPr/>
          <p:nvPr/>
        </p:nvSpPr>
        <p:spPr>
          <a:xfrm>
            <a:off x="8586652" y="4676502"/>
            <a:ext cx="3052354" cy="1214846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chemeClr val="accent2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茶葉蛋大冒險</a:t>
            </a:r>
            <a:endParaRPr lang="zh-TW" altLang="en-US" sz="3600" dirty="0">
              <a:solidFill>
                <a:schemeClr val="accent2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4585604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書卷 (垂直) 1"/>
          <p:cNvSpPr/>
          <p:nvPr/>
        </p:nvSpPr>
        <p:spPr>
          <a:xfrm rot="984774">
            <a:off x="8598122" y="514219"/>
            <a:ext cx="2909560" cy="3326802"/>
          </a:xfrm>
          <a:prstGeom prst="verticalScroll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答錯了，再接再厲</a:t>
            </a:r>
            <a:endParaRPr lang="zh-TW" altLang="en-US" sz="3200" dirty="0">
              <a:solidFill>
                <a:schemeClr val="tx1">
                  <a:lumMod val="50000"/>
                  <a:lumOff val="50000"/>
                </a:schemeClr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9265" y="1195344"/>
            <a:ext cx="2966961" cy="3151572"/>
          </a:xfrm>
          <a:prstGeom prst="rect">
            <a:avLst/>
          </a:prstGeom>
        </p:spPr>
      </p:pic>
      <p:sp>
        <p:nvSpPr>
          <p:cNvPr id="4" name="圓角矩形 3">
            <a:hlinkClick r:id="rId3" action="ppaction://hlinksldjump"/>
          </p:cNvPr>
          <p:cNvSpPr/>
          <p:nvPr/>
        </p:nvSpPr>
        <p:spPr>
          <a:xfrm>
            <a:off x="4846226" y="4650376"/>
            <a:ext cx="2860766" cy="1214846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chemeClr val="accent2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重新答題</a:t>
            </a:r>
            <a:endParaRPr lang="zh-TW" altLang="en-US" sz="3600" dirty="0">
              <a:solidFill>
                <a:schemeClr val="accent2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9037483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62129">
            <a:off x="4352725" y="723228"/>
            <a:ext cx="3794115" cy="3166123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2" name="圖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158770">
            <a:off x="1124808" y="994855"/>
            <a:ext cx="3027297" cy="3340803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4" name="矩形圖說文字 3"/>
          <p:cNvSpPr/>
          <p:nvPr/>
        </p:nvSpPr>
        <p:spPr>
          <a:xfrm rot="410632">
            <a:off x="8856618" y="1593668"/>
            <a:ext cx="2847702" cy="1776549"/>
          </a:xfrm>
          <a:prstGeom prst="wedgeRectCallout">
            <a:avLst>
              <a:gd name="adj1" fmla="val -50092"/>
              <a:gd name="adj2" fmla="val 8597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答對了</a:t>
            </a:r>
            <a:r>
              <a:rPr lang="en-US" altLang="zh-TW" sz="32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,</a:t>
            </a:r>
            <a:r>
              <a:rPr lang="zh-TW" altLang="en-US" sz="32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你真棒</a:t>
            </a:r>
            <a:endParaRPr lang="zh-TW" altLang="en-US" sz="32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5" name="圓角矩形 4">
            <a:hlinkClick r:id="" action="ppaction://hlinkshowjump?jump=endshow"/>
          </p:cNvPr>
          <p:cNvSpPr/>
          <p:nvPr/>
        </p:nvSpPr>
        <p:spPr>
          <a:xfrm>
            <a:off x="4700983" y="5109164"/>
            <a:ext cx="2860766" cy="1214846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chemeClr val="accent2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結束答</a:t>
            </a:r>
            <a:r>
              <a:rPr lang="zh-TW" altLang="en-US" sz="3600" dirty="0">
                <a:solidFill>
                  <a:schemeClr val="accent2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題</a:t>
            </a:r>
          </a:p>
        </p:txBody>
      </p:sp>
    </p:spTree>
    <p:extLst>
      <p:ext uri="{BB962C8B-B14F-4D97-AF65-F5344CB8AC3E}">
        <p14:creationId xmlns:p14="http://schemas.microsoft.com/office/powerpoint/2010/main" val="34632101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42</Words>
  <Application>Microsoft Office PowerPoint</Application>
  <PresentationFormat>寬螢幕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文鼎甜妞體P</vt:lpstr>
      <vt:lpstr>新細明體</vt:lpstr>
      <vt:lpstr>Arial</vt:lpstr>
      <vt:lpstr>Calibri</vt:lpstr>
      <vt:lpstr>Calibri Light</vt:lpstr>
      <vt:lpstr>Office 佈景主題</vt:lpstr>
      <vt:lpstr>請您猜一猜</vt:lpstr>
      <vt:lpstr>請問，我喜歡哪個遊戲？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請您猜一猜</dc:title>
  <dc:creator>Windows 使用者</dc:creator>
  <cp:lastModifiedBy>Windows 使用者</cp:lastModifiedBy>
  <cp:revision>6</cp:revision>
  <dcterms:created xsi:type="dcterms:W3CDTF">2022-10-18T07:39:30Z</dcterms:created>
  <dcterms:modified xsi:type="dcterms:W3CDTF">2022-10-25T07:54:28Z</dcterms:modified>
</cp:coreProperties>
</file>