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6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485" autoAdjust="0"/>
    <p:restoredTop sz="94660" autoAdjust="0"/>
  </p:normalViewPr>
  <p:slideViewPr>
    <p:cSldViewPr snapToGrid="0">
      <p:cViewPr>
        <p:scale>
          <a:sx n="70" d="100"/>
          <a:sy n="70" d="100"/>
        </p:scale>
        <p:origin x="558" y="132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0EE67-966A-4CB8-BEA7-31E423766589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2DCD1-14FE-4917-8155-7ECC02CBFF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5868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707857" y="189787"/>
            <a:ext cx="9360418" cy="1169127"/>
          </a:xfrm>
        </p:spPr>
        <p:txBody>
          <a:bodyPr/>
          <a:lstStyle/>
          <a:p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惡</a:t>
            </a:r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視力</a:t>
            </a:r>
            <a:endParaRPr lang="zh-TW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538952" y="1302767"/>
            <a:ext cx="6595232" cy="841049"/>
          </a:xfrm>
        </p:spPr>
        <p:txBody>
          <a:bodyPr/>
          <a:lstStyle/>
          <a:p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護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眼有一套</a:t>
            </a:r>
          </a:p>
          <a:p>
            <a:endParaRPr lang="zh-TW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511" y="2143816"/>
            <a:ext cx="2169050" cy="3638202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0378" y="238520"/>
            <a:ext cx="2115816" cy="1302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打電腦、看電視、滑手機等，每天使用少於</a:t>
            </a:r>
            <a:r>
              <a:rPr lang="en-US" altLang="zh-TW" sz="2800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2</a:t>
            </a:r>
            <a:r>
              <a:rPr lang="zh-TW" altLang="en-US" sz="2800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</a:p>
          <a:p>
            <a:pPr lvl="0"/>
            <a:r>
              <a:rPr lang="zh-TW" altLang="en-US" sz="2800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使用</a:t>
            </a:r>
            <a:r>
              <a:rPr lang="en-US" altLang="zh-TW" sz="2800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30</a:t>
            </a:r>
            <a:r>
              <a:rPr lang="zh-TW" altLang="en-US" sz="2800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分鐘，休息</a:t>
            </a:r>
            <a:r>
              <a:rPr lang="en-US" altLang="zh-TW" sz="2800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10</a:t>
            </a:r>
            <a:r>
              <a:rPr lang="zh-TW" altLang="en-US" sz="2800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5679" y="2773016"/>
            <a:ext cx="7141458" cy="3039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993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144224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燈光充足、不閃爍</a:t>
            </a:r>
          </a:p>
          <a:p>
            <a:pPr lvl="0"/>
            <a:r>
              <a:rPr lang="zh-TW" altLang="en-US" sz="2800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不關燈或在昏暗環境使用</a:t>
            </a:r>
            <a:r>
              <a:rPr lang="en-US" altLang="zh-TW" sz="2800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</a:t>
            </a:r>
            <a:r>
              <a:rPr lang="zh-TW" altLang="en-US" sz="2800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Ｃ，對比變強很傷眼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516" y="2542351"/>
            <a:ext cx="5000968" cy="4067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181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61482" y="12923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多接觸大自然，多看遠方，可預防近視</a:t>
            </a:r>
          </a:p>
          <a:p>
            <a:pPr lvl="0"/>
            <a:r>
              <a:rPr lang="zh-TW" altLang="en-US" sz="2800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每天戶外運動，最少</a:t>
            </a:r>
            <a:r>
              <a:rPr lang="en-US" altLang="zh-TW" sz="2800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1</a:t>
            </a:r>
            <a:r>
              <a:rPr lang="zh-TW" altLang="en-US" sz="2800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314" y="2965804"/>
            <a:ext cx="7537268" cy="3892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706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清松手寫體2</vt:lpstr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2022-10-03T03:45:01Z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