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78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10/3/2022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2022/10/3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9BE97B-7B58-4415-BC9D-E43BD95EDDD7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AD8B3-0513-4D8B-9B53-2BF7ECD866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9732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2022/10/3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10/3/2022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10/3/2022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9.jp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-430669" y="151000"/>
            <a:ext cx="8268383" cy="1418299"/>
          </a:xfrm>
        </p:spPr>
        <p:txBody>
          <a:bodyPr>
            <a:normAutofit/>
          </a:bodyPr>
          <a:lstStyle/>
          <a:p>
            <a:r>
              <a:rPr lang="zh-TW" altLang="en-US" sz="4800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搶救</a:t>
            </a:r>
            <a:r>
              <a:rPr lang="en-US" altLang="zh-TW" sz="3600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3C</a:t>
            </a:r>
            <a:r>
              <a:rPr lang="zh-TW" altLang="en-US" sz="3600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  <a:effectLst>
                  <a:glow rad="101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>
            <a:off x="2746690" y="1464796"/>
            <a:ext cx="6916336" cy="1771600"/>
          </a:xfrm>
        </p:spPr>
        <p:txBody>
          <a:bodyPr>
            <a:normAutofit/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lvl="0"/>
            <a:r>
              <a:rPr lang="zh-TW" altLang="en-US" sz="4000" dirty="0">
                <a:effectLst>
                  <a:glow rad="101600">
                    <a:schemeClr val="accent2">
                      <a:satMod val="175000"/>
                      <a:alpha val="40000"/>
                    </a:schemeClr>
                  </a:glow>
                  <a:reflection blurRad="6350" stA="55000" endA="300" endPos="45500" dir="5400000" sy="-100000" algn="bl" rotWithShape="0"/>
                </a:effectLst>
              </a:rPr>
              <a:t>護眼有一套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6175" y="2350596"/>
            <a:ext cx="2096851" cy="3517101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6500" y="2508648"/>
            <a:ext cx="2041991" cy="3486624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8907" y="751623"/>
            <a:ext cx="1158144" cy="713173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328" y="6144827"/>
            <a:ext cx="1158144" cy="713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51961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811383" y="457980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限時使用</a:t>
            </a:r>
            <a:r>
              <a:rPr lang="en-US" altLang="zh-TW" sz="48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392849" y="1903911"/>
            <a:ext cx="9134856" cy="4152901"/>
          </a:xfrm>
        </p:spPr>
        <p:txBody>
          <a:bodyPr>
            <a:normAutofit/>
          </a:bodyPr>
          <a:lstStyle/>
          <a:p>
            <a:pPr lvl="0"/>
            <a:r>
              <a:rPr lang="zh-TW" altLang="en-US" sz="2800" dirty="0"/>
              <a:t>打電腦、看電視、滑手機等，每天使用</a:t>
            </a:r>
            <a:r>
              <a:rPr lang="zh-TW" altLang="en-US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少於</a:t>
            </a:r>
            <a:r>
              <a:rPr lang="en-US" altLang="zh-TW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2</a:t>
            </a:r>
            <a:r>
              <a:rPr lang="zh-TW" altLang="en-US" sz="2800" b="1" spc="50" dirty="0">
                <a:ln w="0"/>
                <a:solidFill>
                  <a:schemeClr val="bg2"/>
                </a:solidFill>
                <a:effectLst>
                  <a:innerShdw blurRad="63500" dist="50800" dir="13500000">
                    <a:srgbClr val="000000">
                      <a:alpha val="50000"/>
                    </a:srgbClr>
                  </a:innerShdw>
                </a:effectLst>
              </a:rPr>
              <a:t>小時</a:t>
            </a:r>
          </a:p>
          <a:p>
            <a:pPr lvl="0"/>
            <a:r>
              <a:rPr lang="zh-TW" altLang="en-US" sz="2800" dirty="0"/>
              <a:t>使用</a:t>
            </a:r>
            <a:r>
              <a:rPr lang="en-US" altLang="zh-TW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30</a:t>
            </a:r>
            <a:r>
              <a:rPr lang="zh-TW" alt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分鐘</a:t>
            </a:r>
            <a:r>
              <a:rPr lang="zh-TW" altLang="en-US" sz="2800" dirty="0"/>
              <a:t>，休息</a:t>
            </a:r>
            <a:r>
              <a:rPr lang="en-US" altLang="zh-TW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10</a:t>
            </a:r>
            <a:r>
              <a:rPr lang="zh-TW" altLang="en-US" sz="28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分鐘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386" y="3562350"/>
            <a:ext cx="6430748" cy="2736878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0854" y="2898358"/>
            <a:ext cx="2096851" cy="3517101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5980" y="215564"/>
            <a:ext cx="1158144" cy="713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5155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z="4800" dirty="0">
                <a:ln w="0"/>
                <a:gradFill>
                  <a:gsLst>
                    <a:gs pos="21000">
                      <a:srgbClr val="53575C"/>
                    </a:gs>
                    <a:gs pos="88000">
                      <a:srgbClr val="C5C7CA"/>
                    </a:gs>
                  </a:gsLst>
                  <a:lin ang="5400000"/>
                </a:gradFill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737578" y="1420086"/>
            <a:ext cx="9134856" cy="4152901"/>
          </a:xfrm>
        </p:spPr>
        <p:txBody>
          <a:bodyPr>
            <a:normAutofit/>
          </a:bodyPr>
          <a:lstStyle/>
          <a:p>
            <a:pPr lvl="0"/>
            <a:r>
              <a:rPr lang="zh-TW" altLang="en-US" sz="2800" dirty="0">
                <a:effectLst>
                  <a:glow rad="101600">
                    <a:schemeClr val="accent3">
                      <a:satMod val="175000"/>
                      <a:alpha val="40000"/>
                    </a:schemeClr>
                  </a:glow>
                </a:effectLst>
              </a:rPr>
              <a:t>燈光充足、不閃爍</a:t>
            </a:r>
          </a:p>
          <a:p>
            <a:pPr lvl="0"/>
            <a:r>
              <a:rPr lang="zh-TW" altLang="en-US" sz="2800" dirty="0"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不關燈或在昏暗環境使用</a:t>
            </a:r>
            <a:r>
              <a:rPr lang="en-US" altLang="zh-TW" sz="2800" dirty="0"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3</a:t>
            </a:r>
            <a:r>
              <a:rPr lang="zh-TW" altLang="en-US" sz="2800" dirty="0"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311" y="3456991"/>
            <a:ext cx="3657298" cy="2974602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8060" y="216053"/>
            <a:ext cx="3657298" cy="1932272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9280" y="3252650"/>
            <a:ext cx="2771234" cy="34349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20214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3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249680" y="0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戶外活動不可少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2800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多接觸大自然，多看遠方，可預防近視</a:t>
            </a:r>
          </a:p>
          <a:p>
            <a:pPr lvl="0"/>
            <a:r>
              <a:rPr lang="zh-TW" altLang="en-US" sz="28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每天戶外運動，最少</a:t>
            </a:r>
            <a:r>
              <a:rPr lang="en-US" altLang="zh-TW" sz="28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1</a:t>
            </a:r>
            <a:r>
              <a:rPr lang="zh-TW" altLang="en-US" sz="2800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</a:rPr>
              <a:t>小時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9680" y="3396343"/>
            <a:ext cx="6073402" cy="3136265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4568" y="3015507"/>
            <a:ext cx="2096851" cy="3517101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936" y="4910389"/>
            <a:ext cx="1371487" cy="1456824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1285" y="254762"/>
            <a:ext cx="2794000" cy="2209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7454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2022-10-03T03:45:08Z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