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7EEF-4F0C-4181-89AB-9974B3CF1D6A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2F01-D537-486B-BB5B-C7435B1A28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5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6888" y="389965"/>
            <a:ext cx="8170488" cy="1137360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249340" y="1802643"/>
            <a:ext cx="4713930" cy="85987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sz="6000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</p:txBody>
      </p:sp>
      <p:pic>
        <p:nvPicPr>
          <p:cNvPr id="4" name="圖片 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515" y="483629"/>
            <a:ext cx="2691686" cy="1657512"/>
          </a:xfrm>
          <a:prstGeom prst="rect">
            <a:avLst/>
          </a:prstGeom>
        </p:spPr>
      </p:pic>
      <p:grpSp>
        <p:nvGrpSpPr>
          <p:cNvPr id="7" name="群組 6"/>
          <p:cNvGrpSpPr/>
          <p:nvPr/>
        </p:nvGrpSpPr>
        <p:grpSpPr>
          <a:xfrm>
            <a:off x="5852132" y="2232581"/>
            <a:ext cx="4085244" cy="3517101"/>
            <a:chOff x="5852132" y="2232581"/>
            <a:chExt cx="4085244" cy="3517101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2132" y="2232581"/>
              <a:ext cx="2041991" cy="3486624"/>
            </a:xfrm>
            <a:prstGeom prst="rect">
              <a:avLst/>
            </a:prstGeom>
          </p:spPr>
        </p:pic>
        <p:pic>
          <p:nvPicPr>
            <p:cNvPr id="6" name="圖片 5">
              <a:hlinkClick r:id="" action="ppaction://hlinkshowjump?jump=nextslide"/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0525" y="2232581"/>
              <a:ext cx="2096851" cy="35171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359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0126" y="9144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54698" y="1420052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打電腦、看電視、滑手機等，每天使用少於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pPr lvl="0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931" y="2301430"/>
            <a:ext cx="8094807" cy="344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52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pPr lvl="0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047" y="2551184"/>
            <a:ext cx="3796251" cy="308761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121" y="2931460"/>
            <a:ext cx="4772515" cy="2521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4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每天戶外運動，最少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392" y="2444402"/>
            <a:ext cx="7687636" cy="396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16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文鼎新潮ＰＯＰ體P</vt:lpstr>
      <vt:lpstr>清松手寫體1</vt:lpstr>
      <vt:lpstr>清松手寫體2</vt:lpstr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