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0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4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1948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09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5862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4125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370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91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56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04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95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44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81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1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954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05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2563F-AAA4-41B4-806F-1C303FC9C10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EA49E44-7E2C-4390-AA3A-50F29EDB4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453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我喜歡游泳</a:t>
            </a:r>
            <a:endParaRPr lang="zh-TW" altLang="en-US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喜歡玩水哈哈哈哈哈哈哈哈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220" y="0"/>
            <a:ext cx="3486624" cy="284050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53" y="2732004"/>
            <a:ext cx="3773112" cy="3998645"/>
          </a:xfrm>
          <a:prstGeom prst="rect">
            <a:avLst/>
          </a:prstGeom>
        </p:spPr>
      </p:pic>
      <p:sp>
        <p:nvSpPr>
          <p:cNvPr id="9" name="八邊形 8"/>
          <p:cNvSpPr/>
          <p:nvPr/>
        </p:nvSpPr>
        <p:spPr>
          <a:xfrm>
            <a:off x="1049867" y="209785"/>
            <a:ext cx="914400" cy="914400"/>
          </a:xfrm>
          <a:prstGeom prst="octag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按鈕形 9"/>
          <p:cNvSpPr/>
          <p:nvPr/>
        </p:nvSpPr>
        <p:spPr>
          <a:xfrm>
            <a:off x="6461088" y="5141833"/>
            <a:ext cx="1042416" cy="1042416"/>
          </a:xfrm>
          <a:prstGeom prst="beve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五角星形 10"/>
          <p:cNvSpPr/>
          <p:nvPr/>
        </p:nvSpPr>
        <p:spPr>
          <a:xfrm>
            <a:off x="4391891" y="5369665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3" name="肘形接點 12"/>
          <p:cNvCxnSpPr/>
          <p:nvPr/>
        </p:nvCxnSpPr>
        <p:spPr>
          <a:xfrm rot="5400000">
            <a:off x="303262" y="2232121"/>
            <a:ext cx="1551709" cy="85590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V="1">
            <a:off x="4142509" y="429491"/>
            <a:ext cx="83127" cy="41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263091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5</cp:revision>
  <dcterms:created xsi:type="dcterms:W3CDTF">2022-09-12T03:44:41Z</dcterms:created>
  <dcterms:modified xsi:type="dcterms:W3CDTF">2022-09-19T03:46:39Z</dcterms:modified>
</cp:coreProperties>
</file>