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07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27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4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9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61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27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5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41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3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51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10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28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1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47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16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B7804C-F2A0-4F11-B382-DB8900D13C4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B0243-E5D7-4F86-B77F-9E897399C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7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18410" y="2299062"/>
            <a:ext cx="4955177" cy="100189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我喜歡</a:t>
            </a:r>
            <a:r>
              <a:rPr lang="zh-TW" altLang="en-US" dirty="0" smtClean="0">
                <a:solidFill>
                  <a:srgbClr val="FF0000"/>
                </a:solidFill>
              </a:rPr>
              <a:t>玩遊戲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44240" y="3553095"/>
            <a:ext cx="5307874" cy="163938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每個假日我都會和媽媽一起安排假日活動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天氣好的時候</a:t>
            </a:r>
            <a:r>
              <a:rPr lang="en-US" altLang="zh-TW" dirty="0" smtClean="0">
                <a:solidFill>
                  <a:srgbClr val="00B0F0"/>
                </a:solidFill>
              </a:rPr>
              <a:t>,</a:t>
            </a:r>
            <a:r>
              <a:rPr lang="zh-TW" altLang="en-US" dirty="0" smtClean="0">
                <a:solidFill>
                  <a:srgbClr val="00B0F0"/>
                </a:solidFill>
              </a:rPr>
              <a:t>媽媽會帶我去公園玩    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r>
              <a:rPr lang="zh-TW" altLang="en-US" dirty="0" smtClean="0">
                <a:solidFill>
                  <a:srgbClr val="FFC000"/>
                </a:solidFill>
              </a:rPr>
              <a:t>天氣不好的時候</a:t>
            </a:r>
            <a:r>
              <a:rPr lang="en-US" altLang="zh-TW" dirty="0" smtClean="0">
                <a:solidFill>
                  <a:srgbClr val="FFC000"/>
                </a:solidFill>
              </a:rPr>
              <a:t>,</a:t>
            </a:r>
            <a:r>
              <a:rPr lang="zh-TW" altLang="en-US" dirty="0" smtClean="0">
                <a:solidFill>
                  <a:srgbClr val="FFC000"/>
                </a:solidFill>
              </a:rPr>
              <a:t>媽媽會跟我一起玩牌</a:t>
            </a:r>
            <a:endParaRPr lang="en-US" altLang="zh-TW" dirty="0" smtClean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282">
            <a:off x="91935" y="3998665"/>
            <a:ext cx="1948010" cy="23876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9484">
            <a:off x="10132765" y="117566"/>
            <a:ext cx="1657975" cy="22214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485">
            <a:off x="8722949" y="4328170"/>
            <a:ext cx="3254080" cy="25010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61100"/>
            <a:ext cx="2336457" cy="28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7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37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我喜歡玩遊戲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我喜歡玩遊戲</dc:title>
  <dc:creator>Windows 使用者</dc:creator>
  <cp:lastModifiedBy>Windows 使用者</cp:lastModifiedBy>
  <cp:revision>5</cp:revision>
  <dcterms:created xsi:type="dcterms:W3CDTF">2022-09-12T03:44:17Z</dcterms:created>
  <dcterms:modified xsi:type="dcterms:W3CDTF">2022-09-19T03:47:26Z</dcterms:modified>
</cp:coreProperties>
</file>