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98FD6C2-8181-468F-86DB-D5A04B1EC19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C3606F-F337-4613-A6A2-C2D9ADF37B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6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D6C2-8181-468F-86DB-D5A04B1EC19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606F-F337-4613-A6A2-C2D9ADF37B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78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8FD6C2-8181-468F-86DB-D5A04B1EC19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C3606F-F337-4613-A6A2-C2D9ADF37B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44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8FD6C2-8181-468F-86DB-D5A04B1EC19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C3606F-F337-4613-A6A2-C2D9ADF37B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2815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8FD6C2-8181-468F-86DB-D5A04B1EC19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C3606F-F337-4613-A6A2-C2D9ADF37B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1583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D6C2-8181-468F-86DB-D5A04B1EC19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606F-F337-4613-A6A2-C2D9ADF37B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62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D6C2-8181-468F-86DB-D5A04B1EC19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606F-F337-4613-A6A2-C2D9ADF37B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322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D6C2-8181-468F-86DB-D5A04B1EC19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606F-F337-4613-A6A2-C2D9ADF37B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600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8FD6C2-8181-468F-86DB-D5A04B1EC19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C3606F-F337-4613-A6A2-C2D9ADF37B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578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D6C2-8181-468F-86DB-D5A04B1EC19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606F-F337-4613-A6A2-C2D9ADF37B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31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8FD6C2-8181-468F-86DB-D5A04B1EC19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C3606F-F337-4613-A6A2-C2D9ADF37B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8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D6C2-8181-468F-86DB-D5A04B1EC19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606F-F337-4613-A6A2-C2D9ADF37B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510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D6C2-8181-468F-86DB-D5A04B1EC19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606F-F337-4613-A6A2-C2D9ADF37B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84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D6C2-8181-468F-86DB-D5A04B1EC19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606F-F337-4613-A6A2-C2D9ADF37B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60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D6C2-8181-468F-86DB-D5A04B1EC19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606F-F337-4613-A6A2-C2D9ADF37B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4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D6C2-8181-468F-86DB-D5A04B1EC19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606F-F337-4613-A6A2-C2D9ADF37B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011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D6C2-8181-468F-86DB-D5A04B1EC19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606F-F337-4613-A6A2-C2D9ADF37B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03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FD6C2-8181-468F-86DB-D5A04B1EC19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3606F-F337-4613-A6A2-C2D9ADF37B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48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55712"/>
            <a:ext cx="5386251" cy="1333454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我喜歡看</a:t>
            </a:r>
            <a:r>
              <a:rPr lang="zh-TW" alt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90302" y="1632859"/>
            <a:ext cx="3259184" cy="90133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看書時它讓我陷入書裡</a:t>
            </a:r>
            <a:endParaRPr lang="en-US" altLang="zh-TW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享受</a:t>
            </a:r>
            <a:r>
              <a:rPr lang="zh-TW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書</a:t>
            </a:r>
            <a:r>
              <a:rPr lang="zh-TW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海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  享受美好時光</a:t>
            </a:r>
            <a:endParaRPr lang="en-US" altLang="zh-TW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zh-TW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2" y="2677888"/>
            <a:ext cx="2610339" cy="22894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24" y="416516"/>
            <a:ext cx="5196113" cy="423535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1" y="3822600"/>
            <a:ext cx="1772862" cy="189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47</TotalTime>
  <Words>19</Words>
  <Application>Microsoft Office PowerPoint</Application>
  <PresentationFormat>寬螢幕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Century Gothic</vt:lpstr>
      <vt:lpstr>飛機雲</vt:lpstr>
      <vt:lpstr>我喜歡看書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我喜歡看書</dc:title>
  <dc:creator>Windows 使用者</dc:creator>
  <cp:lastModifiedBy>Windows 使用者</cp:lastModifiedBy>
  <cp:revision>7</cp:revision>
  <dcterms:created xsi:type="dcterms:W3CDTF">2022-09-12T03:43:57Z</dcterms:created>
  <dcterms:modified xsi:type="dcterms:W3CDTF">2022-09-19T04:00:08Z</dcterms:modified>
</cp:coreProperties>
</file>