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6C09C77B-F91D-4E3A-A8AC-0093BBD2404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EB413669-A757-4BF0-B62F-76780A5422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9279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C77B-F91D-4E3A-A8AC-0093BBD2404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3669-A757-4BF0-B62F-76780A5422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6249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C77B-F91D-4E3A-A8AC-0093BBD2404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3669-A757-4BF0-B62F-76780A5422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13035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C77B-F91D-4E3A-A8AC-0093BBD2404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3669-A757-4BF0-B62F-76780A5422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73226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C77B-F91D-4E3A-A8AC-0093BBD2404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3669-A757-4BF0-B62F-76780A5422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7441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C77B-F91D-4E3A-A8AC-0093BBD2404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3669-A757-4BF0-B62F-76780A5422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77013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C77B-F91D-4E3A-A8AC-0093BBD2404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3669-A757-4BF0-B62F-76780A5422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55507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C77B-F91D-4E3A-A8AC-0093BBD2404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3669-A757-4BF0-B62F-76780A5422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26267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C77B-F91D-4E3A-A8AC-0093BBD2404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3669-A757-4BF0-B62F-76780A5422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7477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C77B-F91D-4E3A-A8AC-0093BBD2404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3669-A757-4BF0-B62F-76780A5422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8773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C77B-F91D-4E3A-A8AC-0093BBD2404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3669-A757-4BF0-B62F-76780A5422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5208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C77B-F91D-4E3A-A8AC-0093BBD2404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3669-A757-4BF0-B62F-76780A5422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061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C77B-F91D-4E3A-A8AC-0093BBD2404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3669-A757-4BF0-B62F-76780A5422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0141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C77B-F91D-4E3A-A8AC-0093BBD2404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3669-A757-4BF0-B62F-76780A5422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7090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C77B-F91D-4E3A-A8AC-0093BBD2404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3669-A757-4BF0-B62F-76780A5422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2656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C77B-F91D-4E3A-A8AC-0093BBD2404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3669-A757-4BF0-B62F-76780A5422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1503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C77B-F91D-4E3A-A8AC-0093BBD2404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3669-A757-4BF0-B62F-76780A5422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7319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C09C77B-F91D-4E3A-A8AC-0093BBD2404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B413669-A757-4BF0-B62F-76780A5422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3127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97279" y="2076994"/>
            <a:ext cx="4053931" cy="1002451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我喜歡彈樂器</a:t>
            </a:r>
            <a:endParaRPr lang="zh-TW" altLang="en-US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63040" y="3696789"/>
            <a:ext cx="2251255" cy="801188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我有在上烏克麗麗課</a:t>
            </a:r>
            <a:endParaRPr lang="en-US" altLang="zh-TW" dirty="0" smtClean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因此愛上</a:t>
            </a:r>
            <a:r>
              <a:rPr lang="zh-TW" altLang="en-US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樂器</a:t>
            </a:r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6215" y="150496"/>
            <a:ext cx="1729911" cy="2928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9135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25</TotalTime>
  <Words>16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天體</vt:lpstr>
      <vt:lpstr>我喜歡彈樂器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我喜歡彈樂器</dc:title>
  <dc:creator>Windows 使用者</dc:creator>
  <cp:lastModifiedBy>Windows 使用者</cp:lastModifiedBy>
  <cp:revision>5</cp:revision>
  <dcterms:created xsi:type="dcterms:W3CDTF">2022-09-06T07:00:13Z</dcterms:created>
  <dcterms:modified xsi:type="dcterms:W3CDTF">2022-09-13T06:55:45Z</dcterms:modified>
</cp:coreProperties>
</file>