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38E395A6-EFE8-422F-9127-232DBF46FF88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C5AAD350-AD0B-419F-8499-3DB3019B97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682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395A6-EFE8-422F-9127-232DBF46FF88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D350-AD0B-419F-8499-3DB3019B97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6513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8E395A6-EFE8-422F-9127-232DBF46FF88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C5AAD350-AD0B-419F-8499-3DB3019B97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67578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8E395A6-EFE8-422F-9127-232DBF46FF88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C5AAD350-AD0B-419F-8499-3DB3019B97D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25829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8E395A6-EFE8-422F-9127-232DBF46FF88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C5AAD350-AD0B-419F-8499-3DB3019B97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74631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395A6-EFE8-422F-9127-232DBF46FF88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D350-AD0B-419F-8499-3DB3019B97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53620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395A6-EFE8-422F-9127-232DBF46FF88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D350-AD0B-419F-8499-3DB3019B97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49381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395A6-EFE8-422F-9127-232DBF46FF88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D350-AD0B-419F-8499-3DB3019B97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00937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8E395A6-EFE8-422F-9127-232DBF46FF88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C5AAD350-AD0B-419F-8499-3DB3019B97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7980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395A6-EFE8-422F-9127-232DBF46FF88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D350-AD0B-419F-8499-3DB3019B97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6108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8E395A6-EFE8-422F-9127-232DBF46FF88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C5AAD350-AD0B-419F-8499-3DB3019B97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649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395A6-EFE8-422F-9127-232DBF46FF88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D350-AD0B-419F-8499-3DB3019B97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6556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395A6-EFE8-422F-9127-232DBF46FF88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D350-AD0B-419F-8499-3DB3019B97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0535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395A6-EFE8-422F-9127-232DBF46FF88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D350-AD0B-419F-8499-3DB3019B97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8273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395A6-EFE8-422F-9127-232DBF46FF88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D350-AD0B-419F-8499-3DB3019B97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2923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395A6-EFE8-422F-9127-232DBF46FF88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D350-AD0B-419F-8499-3DB3019B97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9915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395A6-EFE8-422F-9127-232DBF46FF88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D350-AD0B-419F-8499-3DB3019B97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6442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E395A6-EFE8-422F-9127-232DBF46FF88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AD350-AD0B-419F-8499-3DB3019B97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65364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835" r:id="rId13"/>
    <p:sldLayoutId id="2147483836" r:id="rId14"/>
    <p:sldLayoutId id="2147483837" r:id="rId15"/>
    <p:sldLayoutId id="2147483838" r:id="rId16"/>
    <p:sldLayoutId id="214748383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40000"/>
                <a:lumOff val="6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31960" y="1449978"/>
            <a:ext cx="5128759" cy="927463"/>
          </a:xfrm>
        </p:spPr>
        <p:txBody>
          <a:bodyPr>
            <a:noAutofit/>
          </a:bodyPr>
          <a:lstStyle/>
          <a:p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我喜歡打電動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0" y="2926081"/>
            <a:ext cx="7302138" cy="1623106"/>
          </a:xfrm>
        </p:spPr>
        <p:txBody>
          <a:bodyPr>
            <a:noAutofit/>
          </a:bodyPr>
          <a:lstStyle/>
          <a:p>
            <a:r>
              <a:rPr lang="zh-TW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今年暑假我和我哥哥在家打電動的時間比移往還要久</a:t>
            </a:r>
            <a:endParaRPr lang="en-US" altLang="zh-TW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r>
              <a:rPr lang="zh-TW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今年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的</a:t>
            </a:r>
            <a:r>
              <a:rPr lang="zh-TW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暑假我和我哥哥玩了很多款遊戲，像：賣快</a:t>
            </a:r>
            <a:endParaRPr lang="en-US" altLang="zh-TW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0370" y="955403"/>
            <a:ext cx="3062689" cy="3095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45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36</TotalTime>
  <Words>37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文鼎甜妞體P</vt:lpstr>
      <vt:lpstr>新細明體</vt:lpstr>
      <vt:lpstr>Arial</vt:lpstr>
      <vt:lpstr>Century Gothic</vt:lpstr>
      <vt:lpstr>飛機雲</vt:lpstr>
      <vt:lpstr>我喜歡打電動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我喜歡打電動</dc:title>
  <dc:creator>Windows 使用者</dc:creator>
  <cp:lastModifiedBy>Windows 使用者</cp:lastModifiedBy>
  <cp:revision>9</cp:revision>
  <dcterms:created xsi:type="dcterms:W3CDTF">2022-09-12T03:02:41Z</dcterms:created>
  <dcterms:modified xsi:type="dcterms:W3CDTF">2022-09-20T02:15:05Z</dcterms:modified>
</cp:coreProperties>
</file>