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94472-0979-48E2-A8D9-BF17AE216DD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9356-2894-40A8-8A90-3DEE64F4F0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2868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94472-0979-48E2-A8D9-BF17AE216DD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9356-2894-40A8-8A90-3DEE64F4F0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5034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94472-0979-48E2-A8D9-BF17AE216DD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9356-2894-40A8-8A90-3DEE64F4F04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2122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94472-0979-48E2-A8D9-BF17AE216DD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9356-2894-40A8-8A90-3DEE64F4F0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205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94472-0979-48E2-A8D9-BF17AE216DD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9356-2894-40A8-8A90-3DEE64F4F04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242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94472-0979-48E2-A8D9-BF17AE216DD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9356-2894-40A8-8A90-3DEE64F4F0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8613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94472-0979-48E2-A8D9-BF17AE216DD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9356-2894-40A8-8A90-3DEE64F4F0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3659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94472-0979-48E2-A8D9-BF17AE216DD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9356-2894-40A8-8A90-3DEE64F4F0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359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94472-0979-48E2-A8D9-BF17AE216DD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9356-2894-40A8-8A90-3DEE64F4F0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0631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94472-0979-48E2-A8D9-BF17AE216DD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9356-2894-40A8-8A90-3DEE64F4F0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9206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94472-0979-48E2-A8D9-BF17AE216DD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9356-2894-40A8-8A90-3DEE64F4F0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1309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94472-0979-48E2-A8D9-BF17AE216DD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9356-2894-40A8-8A90-3DEE64F4F0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3538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94472-0979-48E2-A8D9-BF17AE216DD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9356-2894-40A8-8A90-3DEE64F4F0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08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94472-0979-48E2-A8D9-BF17AE216DD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9356-2894-40A8-8A90-3DEE64F4F0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103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94472-0979-48E2-A8D9-BF17AE216DD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9356-2894-40A8-8A90-3DEE64F4F0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6469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94472-0979-48E2-A8D9-BF17AE216DD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9356-2894-40A8-8A90-3DEE64F4F0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3036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94472-0979-48E2-A8D9-BF17AE216DD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D29356-2894-40A8-8A90-3DEE64F4F0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53125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01336" y="457201"/>
            <a:ext cx="4153989" cy="1177008"/>
          </a:xfrm>
        </p:spPr>
        <p:txBody>
          <a:bodyPr/>
          <a:lstStyle/>
          <a:p>
            <a:r>
              <a:rPr lang="zh-TW" altLang="en-US" dirty="0" smtClean="0"/>
              <a:t>  我喜歡烤肉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96387" y="2495006"/>
            <a:ext cx="4911636" cy="3814354"/>
          </a:xfrm>
        </p:spPr>
        <p:txBody>
          <a:bodyPr>
            <a:normAutofit/>
          </a:bodyPr>
          <a:lstStyle/>
          <a:p>
            <a:r>
              <a:rPr lang="zh-TW" altLang="en-US" sz="4000" dirty="0" smtClean="0"/>
              <a:t>我和家人常常去外面或家裡的</a:t>
            </a:r>
            <a:r>
              <a:rPr lang="zh-TW" altLang="en-US" sz="4000" dirty="0" smtClean="0"/>
              <a:t>庭院</a:t>
            </a:r>
            <a:r>
              <a:rPr lang="zh-TW" altLang="en-US" sz="4000" dirty="0" smtClean="0"/>
              <a:t>芭比</a:t>
            </a:r>
            <a:r>
              <a:rPr lang="en-US" altLang="zh-TW" sz="4000" dirty="0" smtClean="0"/>
              <a:t>Q</a:t>
            </a:r>
            <a:r>
              <a:rPr lang="zh-TW" altLang="en-US" sz="4000" dirty="0" smtClean="0"/>
              <a:t>因為烤肉時</a:t>
            </a:r>
            <a:r>
              <a:rPr lang="zh-TW" altLang="en-US" sz="4000" dirty="0" smtClean="0"/>
              <a:t>香噴噴</a:t>
            </a:r>
            <a:r>
              <a:rPr lang="en-US" altLang="zh-TW" sz="4000" dirty="0" smtClean="0"/>
              <a:t>der</a:t>
            </a:r>
            <a:r>
              <a:rPr lang="zh-TW" altLang="en-US" sz="4000" dirty="0" smtClean="0"/>
              <a:t>我食量會很大</a:t>
            </a:r>
            <a:endParaRPr lang="zh-TW" altLang="en-US" sz="40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/>
          <a:srcRect b="5220"/>
          <a:stretch/>
        </p:blipFill>
        <p:spPr>
          <a:xfrm>
            <a:off x="5726245" y="2860766"/>
            <a:ext cx="3578505" cy="2233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843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1000">
        <p15:prstTrans prst="crush"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28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  我喜歡烤肉: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我喜歡烤肉</dc:title>
  <dc:creator>Windows 使用者</dc:creator>
  <cp:lastModifiedBy>Windows 使用者</cp:lastModifiedBy>
  <cp:revision>8</cp:revision>
  <dcterms:created xsi:type="dcterms:W3CDTF">2022-09-12T06:57:19Z</dcterms:created>
  <dcterms:modified xsi:type="dcterms:W3CDTF">2022-09-19T07:05:40Z</dcterms:modified>
</cp:coreProperties>
</file>