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924" r:id="rId2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40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50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96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9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78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0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007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660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3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109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89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24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325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881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42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11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637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23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11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45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2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2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500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7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7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15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98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7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8905BC-9ED2-42D8-96B2-2097E6AE60A6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72C1F-1C91-45E0-979C-CA4D4246C4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54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我喜歡騎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</a:rPr>
              <a:t>腳踏車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31141" y="3801289"/>
            <a:ext cx="6815669" cy="132080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我今年和爸爸媽媽一起騎腳踏車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我花費了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千辛萬苦之力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騎到淡水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我覺得很好</a:t>
            </a:r>
            <a:r>
              <a:rPr lang="zh-TW" altLang="en-US" dirty="0">
                <a:solidFill>
                  <a:srgbClr val="00B0F0"/>
                </a:solidFill>
              </a:rPr>
              <a:t>玩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57" y="3218989"/>
            <a:ext cx="3291568" cy="36390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97" y="1183349"/>
            <a:ext cx="2167003" cy="26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57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TM02900771[[fn=扇形區]]</Template>
  <TotalTime>37</TotalTime>
  <Words>25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Garamond</vt:lpstr>
      <vt:lpstr>Wingdings 2</vt:lpstr>
      <vt:lpstr>HDOfficeLightV0</vt:lpstr>
      <vt:lpstr>有機</vt:lpstr>
      <vt:lpstr>我喜歡騎腳踏車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我喜歡騎腳踏車</dc:title>
  <dc:creator>Windows 使用者</dc:creator>
  <cp:lastModifiedBy>Windows 使用者</cp:lastModifiedBy>
  <cp:revision>6</cp:revision>
  <dcterms:created xsi:type="dcterms:W3CDTF">2022-09-12T06:56:42Z</dcterms:created>
  <dcterms:modified xsi:type="dcterms:W3CDTF">2022-09-19T07:05:20Z</dcterms:modified>
</cp:coreProperties>
</file>