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" ContentType="image/tiff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9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CC99FF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BBF2F-1356-4392-90D2-4A7180EA81A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0BDD8-DB91-4B40-A079-4E4278ABDC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1891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BBF2F-1356-4392-90D2-4A7180EA81A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0BDD8-DB91-4B40-A079-4E4278ABDC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0937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BBF2F-1356-4392-90D2-4A7180EA81A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0BDD8-DB91-4B40-A079-4E4278ABDC8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398460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BBF2F-1356-4392-90D2-4A7180EA81A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0BDD8-DB91-4B40-A079-4E4278ABDC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26983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BBF2F-1356-4392-90D2-4A7180EA81A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0BDD8-DB91-4B40-A079-4E4278ABDC8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4658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BBF2F-1356-4392-90D2-4A7180EA81A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0BDD8-DB91-4B40-A079-4E4278ABDC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38618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BBF2F-1356-4392-90D2-4A7180EA81A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0BDD8-DB91-4B40-A079-4E4278ABDC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31983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BBF2F-1356-4392-90D2-4A7180EA81A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0BDD8-DB91-4B40-A079-4E4278ABDC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6802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BBF2F-1356-4392-90D2-4A7180EA81A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0BDD8-DB91-4B40-A079-4E4278ABDC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1311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BBF2F-1356-4392-90D2-4A7180EA81A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0BDD8-DB91-4B40-A079-4E4278ABDC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9833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BBF2F-1356-4392-90D2-4A7180EA81A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0BDD8-DB91-4B40-A079-4E4278ABDC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0823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BBF2F-1356-4392-90D2-4A7180EA81A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0BDD8-DB91-4B40-A079-4E4278ABDC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7727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BBF2F-1356-4392-90D2-4A7180EA81A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0BDD8-DB91-4B40-A079-4E4278ABDC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2488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BBF2F-1356-4392-90D2-4A7180EA81A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0BDD8-DB91-4B40-A079-4E4278ABDC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8454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BBF2F-1356-4392-90D2-4A7180EA81A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0BDD8-DB91-4B40-A079-4E4278ABDC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033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0BDD8-DB91-4B40-A079-4E4278ABDC8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BBF2F-1356-4392-90D2-4A7180EA81A0}" type="datetimeFigureOut">
              <a:rPr lang="zh-TW" altLang="en-US" smtClean="0"/>
              <a:t>2022/9/23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8908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DBBF2F-1356-4392-90D2-4A7180EA81A0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080BDD8-DB91-4B40-A079-4E4278ABDC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1762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  <p:sldLayoutId id="2147483781" r:id="rId12"/>
    <p:sldLayoutId id="2147483782" r:id="rId13"/>
    <p:sldLayoutId id="2147483783" r:id="rId14"/>
    <p:sldLayoutId id="2147483784" r:id="rId15"/>
    <p:sldLayoutId id="214748378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TIF"/><Relationship Id="rId3" Type="http://schemas.openxmlformats.org/officeDocument/2006/relationships/image" Target="../media/image2.png"/><Relationship Id="rId7" Type="http://schemas.openxmlformats.org/officeDocument/2006/relationships/image" Target="../media/image6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tiff"/><Relationship Id="rId5" Type="http://schemas.openxmlformats.org/officeDocument/2006/relationships/image" Target="../media/image4.TIF"/><Relationship Id="rId4" Type="http://schemas.openxmlformats.org/officeDocument/2006/relationships/image" Target="../media/image3.TIF"/><Relationship Id="rId9" Type="http://schemas.openxmlformats.org/officeDocument/2006/relationships/image" Target="../media/image8.T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22960" y="205060"/>
            <a:ext cx="5133703" cy="936580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</a:rPr>
              <a:t>我喜歡騎</a:t>
            </a:r>
            <a:r>
              <a:rPr lang="zh-TW" altLang="en-US" dirty="0" smtClean="0">
                <a:solidFill>
                  <a:srgbClr val="7030A0"/>
                </a:solidFill>
              </a:rPr>
              <a:t>腳踏車</a:t>
            </a:r>
            <a:endParaRPr lang="zh-TW" altLang="en-US" dirty="0">
              <a:solidFill>
                <a:srgbClr val="7030A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0" y="1233080"/>
            <a:ext cx="3690257" cy="917711"/>
          </a:xfrm>
        </p:spPr>
        <p:txBody>
          <a:bodyPr/>
          <a:lstStyle/>
          <a:p>
            <a:r>
              <a:rPr lang="zh-TW" altLang="en-US" dirty="0" smtClean="0">
                <a:solidFill>
                  <a:srgbClr val="CC99FF"/>
                </a:solidFill>
              </a:rPr>
              <a:t>周末我都會去騎腳踏車</a:t>
            </a:r>
            <a:endParaRPr lang="en-US" altLang="zh-TW" dirty="0" smtClean="0">
              <a:solidFill>
                <a:srgbClr val="CC99FF"/>
              </a:solidFill>
            </a:endParaRPr>
          </a:p>
          <a:p>
            <a:r>
              <a:rPr lang="zh-TW" altLang="en-US" dirty="0" smtClean="0">
                <a:solidFill>
                  <a:srgbClr val="CC99FF"/>
                </a:solidFill>
              </a:rPr>
              <a:t>    我</a:t>
            </a:r>
            <a:r>
              <a:rPr lang="zh-TW" altLang="en-US" dirty="0" smtClean="0">
                <a:solidFill>
                  <a:srgbClr val="CC99FF"/>
                </a:solidFill>
              </a:rPr>
              <a:t>覺得很</a:t>
            </a:r>
            <a:r>
              <a:rPr lang="zh-TW" altLang="en-US" dirty="0" smtClean="0">
                <a:solidFill>
                  <a:srgbClr val="FF00FF"/>
                </a:solidFill>
              </a:rPr>
              <a:t>好玩 </a:t>
            </a:r>
            <a:r>
              <a:rPr lang="zh-TW" altLang="en-US" dirty="0" smtClean="0">
                <a:solidFill>
                  <a:srgbClr val="CC99FF"/>
                </a:solidFill>
              </a:rPr>
              <a:t>                                    </a:t>
            </a:r>
            <a:endParaRPr lang="zh-TW" altLang="en-US" dirty="0">
              <a:solidFill>
                <a:srgbClr val="CC99FF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55450">
            <a:off x="3611959" y="1228275"/>
            <a:ext cx="2109930" cy="2332645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69988">
            <a:off x="729502" y="2034039"/>
            <a:ext cx="2107215" cy="253335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7164" y="205060"/>
            <a:ext cx="2743201" cy="268348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8764" y="3091421"/>
            <a:ext cx="1887522" cy="1690381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4584" y="3024433"/>
            <a:ext cx="1805158" cy="1748997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646" y="4908539"/>
            <a:ext cx="2590994" cy="1658237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5395" y="3943147"/>
            <a:ext cx="2177144" cy="2491621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3307" y="5034262"/>
            <a:ext cx="2057399" cy="109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439051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</TotalTime>
  <Words>15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Trebuchet MS</vt:lpstr>
      <vt:lpstr>Wingdings 3</vt:lpstr>
      <vt:lpstr>多面向</vt:lpstr>
      <vt:lpstr>我喜歡騎腳踏車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我喜歡騎腳踏車</dc:title>
  <dc:creator>Windows 使用者</dc:creator>
  <cp:lastModifiedBy>Windows 使用者</cp:lastModifiedBy>
  <cp:revision>5</cp:revision>
  <dcterms:created xsi:type="dcterms:W3CDTF">2022-09-12T06:02:13Z</dcterms:created>
  <dcterms:modified xsi:type="dcterms:W3CDTF">2022-09-23T03:01:06Z</dcterms:modified>
</cp:coreProperties>
</file>