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ED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2AEE9B0-98CE-4E10-9628-03B09F65235B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62EB431-983E-4DFC-9A27-605AD7D094B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69345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EE9B0-98CE-4E10-9628-03B09F65235B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EB431-983E-4DFC-9A27-605AD7D094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2410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EE9B0-98CE-4E10-9628-03B09F65235B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EB431-983E-4DFC-9A27-605AD7D094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7794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EE9B0-98CE-4E10-9628-03B09F65235B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EB431-983E-4DFC-9A27-605AD7D094B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2761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EE9B0-98CE-4E10-9628-03B09F65235B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EB431-983E-4DFC-9A27-605AD7D094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3258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EE9B0-98CE-4E10-9628-03B09F65235B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EB431-983E-4DFC-9A27-605AD7D094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5937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EE9B0-98CE-4E10-9628-03B09F65235B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EB431-983E-4DFC-9A27-605AD7D094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570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EE9B0-98CE-4E10-9628-03B09F65235B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EB431-983E-4DFC-9A27-605AD7D094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3094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EE9B0-98CE-4E10-9628-03B09F65235B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EB431-983E-4DFC-9A27-605AD7D094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7509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EE9B0-98CE-4E10-9628-03B09F65235B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EB431-983E-4DFC-9A27-605AD7D094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300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EE9B0-98CE-4E10-9628-03B09F65235B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EB431-983E-4DFC-9A27-605AD7D094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6913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EE9B0-98CE-4E10-9628-03B09F65235B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EB431-983E-4DFC-9A27-605AD7D094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981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EE9B0-98CE-4E10-9628-03B09F65235B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EB431-983E-4DFC-9A27-605AD7D094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9383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EE9B0-98CE-4E10-9628-03B09F65235B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EB431-983E-4DFC-9A27-605AD7D094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6216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EE9B0-98CE-4E10-9628-03B09F65235B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EB431-983E-4DFC-9A27-605AD7D094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5759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EE9B0-98CE-4E10-9628-03B09F65235B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EB431-983E-4DFC-9A27-605AD7D094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6479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EE9B0-98CE-4E10-9628-03B09F65235B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EB431-983E-4DFC-9A27-605AD7D094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4260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2AEE9B0-98CE-4E10-9628-03B09F65235B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62EB431-983E-4DFC-9A27-605AD7D094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4874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3ED03"/>
                </a:solidFill>
              </a:rPr>
              <a:t>我喜歡樂高</a:t>
            </a:r>
            <a:endParaRPr lang="zh-TW" altLang="en-US" dirty="0">
              <a:solidFill>
                <a:srgbClr val="F3ED03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80755" y="3291840"/>
            <a:ext cx="9144000" cy="1974443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C00000"/>
                </a:solidFill>
              </a:rPr>
              <a:t>因</a:t>
            </a:r>
            <a:r>
              <a:rPr lang="zh-TW" altLang="en-US" dirty="0">
                <a:solidFill>
                  <a:srgbClr val="FFC000"/>
                </a:solidFill>
              </a:rPr>
              <a:t>為</a:t>
            </a:r>
            <a:r>
              <a:rPr lang="zh-TW" altLang="en-US" dirty="0">
                <a:solidFill>
                  <a:srgbClr val="FFFF00"/>
                </a:solidFill>
              </a:rPr>
              <a:t>拼</a:t>
            </a:r>
            <a:r>
              <a:rPr lang="zh-TW" altLang="en-US" dirty="0">
                <a:solidFill>
                  <a:srgbClr val="92D050"/>
                </a:solidFill>
              </a:rPr>
              <a:t>起</a:t>
            </a:r>
            <a:endParaRPr lang="en-US" altLang="zh-TW" dirty="0">
              <a:solidFill>
                <a:srgbClr val="92D050"/>
              </a:solidFill>
            </a:endParaRPr>
          </a:p>
          <a:p>
            <a:r>
              <a:rPr lang="zh-TW" altLang="en-US" dirty="0" smtClean="0">
                <a:solidFill>
                  <a:srgbClr val="00B0F0"/>
                </a:solidFill>
              </a:rPr>
              <a:t>來</a:t>
            </a:r>
            <a:r>
              <a:rPr lang="zh-TW" altLang="en-US" dirty="0" smtClean="0">
                <a:solidFill>
                  <a:srgbClr val="002060"/>
                </a:solidFill>
              </a:rPr>
              <a:t>很</a:t>
            </a:r>
            <a:r>
              <a:rPr lang="zh-TW" altLang="en-US" dirty="0" smtClean="0">
                <a:solidFill>
                  <a:srgbClr val="7030A0"/>
                </a:solidFill>
              </a:rPr>
              <a:t>好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</a:rPr>
              <a:t>玩</a:t>
            </a:r>
            <a:endParaRPr lang="en-US" altLang="zh-TW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zh-TW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992" y="2279738"/>
            <a:ext cx="3773112" cy="399864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828858" y="696019"/>
            <a:ext cx="1647553" cy="101782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789" y="3372646"/>
            <a:ext cx="1484811" cy="73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530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26203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主要賽事">
  <a:themeElements>
    <a:clrScheme name="主要賽事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主要賽事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主要賽事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TM04033927[[fn=主要賽事]]</Template>
  <TotalTime>51</TotalTime>
  <Words>10</Words>
  <Application>Microsoft Office PowerPoint</Application>
  <PresentationFormat>寬螢幕</PresentationFormat>
  <Paragraphs>3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6" baseType="lpstr">
      <vt:lpstr>新細明體</vt:lpstr>
      <vt:lpstr>Arial</vt:lpstr>
      <vt:lpstr>Impact</vt:lpstr>
      <vt:lpstr>主要賽事</vt:lpstr>
      <vt:lpstr>我喜歡樂高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我喜歡樂高</dc:title>
  <dc:creator>Windows 使用者</dc:creator>
  <cp:lastModifiedBy>Windows 使用者</cp:lastModifiedBy>
  <cp:revision>6</cp:revision>
  <dcterms:created xsi:type="dcterms:W3CDTF">2022-09-12T06:00:45Z</dcterms:created>
  <dcterms:modified xsi:type="dcterms:W3CDTF">2022-09-23T03:08:08Z</dcterms:modified>
</cp:coreProperties>
</file>