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F2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C3B042-10E9-4149-A098-0B904972A5A3}" type="doc">
      <dgm:prSet loTypeId="urn:microsoft.com/office/officeart/2005/8/layout/hList7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B1D214DA-3953-4650-BCB9-A250C0DA800D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6E2D2F5C-51D4-437A-9C6F-DFB7CAD23C55}" type="parTrans" cxnId="{260EA91E-BB2C-4487-86A6-B1756D37A783}">
      <dgm:prSet/>
      <dgm:spPr/>
      <dgm:t>
        <a:bodyPr/>
        <a:lstStyle/>
        <a:p>
          <a:endParaRPr lang="zh-TW" altLang="en-US"/>
        </a:p>
      </dgm:t>
    </dgm:pt>
    <dgm:pt modelId="{3AFF58B4-C3D4-4D34-883C-B403E71EA888}" type="sibTrans" cxnId="{260EA91E-BB2C-4487-86A6-B1756D37A783}">
      <dgm:prSet/>
      <dgm:spPr/>
      <dgm:t>
        <a:bodyPr/>
        <a:lstStyle/>
        <a:p>
          <a:endParaRPr lang="zh-TW" altLang="en-US"/>
        </a:p>
      </dgm:t>
    </dgm:pt>
    <dgm:pt modelId="{0E2795D5-30E3-41AB-BCA4-FF971161C07C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6BA164F3-656F-46CF-826C-AD39269B7A7D}" type="parTrans" cxnId="{0FA0E76F-003E-425E-9F79-1E65FFF3909E}">
      <dgm:prSet/>
      <dgm:spPr/>
      <dgm:t>
        <a:bodyPr/>
        <a:lstStyle/>
        <a:p>
          <a:endParaRPr lang="zh-TW" altLang="en-US"/>
        </a:p>
      </dgm:t>
    </dgm:pt>
    <dgm:pt modelId="{85AC62B3-8AD5-42D7-A221-4826BDFA0675}" type="sibTrans" cxnId="{0FA0E76F-003E-425E-9F79-1E65FFF3909E}">
      <dgm:prSet/>
      <dgm:spPr/>
      <dgm:t>
        <a:bodyPr/>
        <a:lstStyle/>
        <a:p>
          <a:endParaRPr lang="zh-TW" altLang="en-US"/>
        </a:p>
      </dgm:t>
    </dgm:pt>
    <dgm:pt modelId="{375E7D9F-42E0-45DD-A1F0-91ACAC776EFA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0AECBFAC-30AC-4715-B4EE-BCA9E99E0B43}" type="parTrans" cxnId="{1576D6E8-BD8A-468A-A788-B0EFBCE12019}">
      <dgm:prSet/>
      <dgm:spPr/>
      <dgm:t>
        <a:bodyPr/>
        <a:lstStyle/>
        <a:p>
          <a:endParaRPr lang="zh-TW" altLang="en-US"/>
        </a:p>
      </dgm:t>
    </dgm:pt>
    <dgm:pt modelId="{5EA03DDD-FEAA-43F5-8DFD-C815BA2E05F5}" type="sibTrans" cxnId="{1576D6E8-BD8A-468A-A788-B0EFBCE12019}">
      <dgm:prSet/>
      <dgm:spPr/>
      <dgm:t>
        <a:bodyPr/>
        <a:lstStyle/>
        <a:p>
          <a:endParaRPr lang="zh-TW" altLang="en-US"/>
        </a:p>
      </dgm:t>
    </dgm:pt>
    <dgm:pt modelId="{692F917A-BC08-4A92-801D-3A72E93E795E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6458488C-8421-4872-A003-CEC6C5DFEB9A}" type="parTrans" cxnId="{FDC482DA-AFDE-44D2-8E0A-34FC809E15E2}">
      <dgm:prSet/>
      <dgm:spPr/>
      <dgm:t>
        <a:bodyPr/>
        <a:lstStyle/>
        <a:p>
          <a:endParaRPr lang="zh-TW" altLang="en-US"/>
        </a:p>
      </dgm:t>
    </dgm:pt>
    <dgm:pt modelId="{044D5C2F-8454-45BB-9B55-BEB4668BECAC}" type="sibTrans" cxnId="{FDC482DA-AFDE-44D2-8E0A-34FC809E15E2}">
      <dgm:prSet/>
      <dgm:spPr/>
      <dgm:t>
        <a:bodyPr/>
        <a:lstStyle/>
        <a:p>
          <a:endParaRPr lang="zh-TW" altLang="en-US"/>
        </a:p>
      </dgm:t>
    </dgm:pt>
    <dgm:pt modelId="{337A217D-06F6-477A-A5FB-3C1209F08D9F}" type="pres">
      <dgm:prSet presAssocID="{C2C3B042-10E9-4149-A098-0B904972A5A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4653A32-B612-47AF-9059-18A7C85BFCF1}" type="pres">
      <dgm:prSet presAssocID="{C2C3B042-10E9-4149-A098-0B904972A5A3}" presName="fgShape" presStyleLbl="fgShp" presStyleIdx="0" presStyleCnt="1"/>
      <dgm:spPr/>
    </dgm:pt>
    <dgm:pt modelId="{FA0AA35B-F115-4A28-BCF9-698789FA5503}" type="pres">
      <dgm:prSet presAssocID="{C2C3B042-10E9-4149-A098-0B904972A5A3}" presName="linComp" presStyleCnt="0"/>
      <dgm:spPr/>
    </dgm:pt>
    <dgm:pt modelId="{26F2FDE6-4AFE-4898-A6B5-33705D4ACF0D}" type="pres">
      <dgm:prSet presAssocID="{B1D214DA-3953-4650-BCB9-A250C0DA800D}" presName="compNode" presStyleCnt="0"/>
      <dgm:spPr/>
    </dgm:pt>
    <dgm:pt modelId="{900E5F5B-B5A3-43E0-8D7E-E4AB9A9FA9E4}" type="pres">
      <dgm:prSet presAssocID="{B1D214DA-3953-4650-BCB9-A250C0DA800D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BC189A5A-E66B-4F8E-8DAA-90527F51262E}" type="pres">
      <dgm:prSet presAssocID="{B1D214DA-3953-4650-BCB9-A250C0DA800D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DE01C5D-41B0-4DCA-A9BC-65FCB7A62E3A}" type="pres">
      <dgm:prSet presAssocID="{B1D214DA-3953-4650-BCB9-A250C0DA800D}" presName="invisiNode" presStyleLbl="node1" presStyleIdx="0" presStyleCnt="4"/>
      <dgm:spPr/>
    </dgm:pt>
    <dgm:pt modelId="{EB548DDE-B110-43EC-809E-7584CED89D5F}" type="pres">
      <dgm:prSet presAssocID="{B1D214DA-3953-4650-BCB9-A250C0DA800D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243168C-CBE8-4D2E-BA53-FDEF0AE2DF95}" type="pres">
      <dgm:prSet presAssocID="{3AFF58B4-C3D4-4D34-883C-B403E71EA88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749064FF-9EB6-49FE-8FCD-45585ABEF758}" type="pres">
      <dgm:prSet presAssocID="{0E2795D5-30E3-41AB-BCA4-FF971161C07C}" presName="compNode" presStyleCnt="0"/>
      <dgm:spPr/>
    </dgm:pt>
    <dgm:pt modelId="{C6ABD181-79CF-473F-AD03-C5FD2C2ECF92}" type="pres">
      <dgm:prSet presAssocID="{0E2795D5-30E3-41AB-BCA4-FF971161C07C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B04FA479-D401-4C1E-9A3B-BA47B7650AEA}" type="pres">
      <dgm:prSet presAssocID="{0E2795D5-30E3-41AB-BCA4-FF971161C07C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89E2B8E-C550-4C54-9446-6136DD7690B2}" type="pres">
      <dgm:prSet presAssocID="{0E2795D5-30E3-41AB-BCA4-FF971161C07C}" presName="invisiNode" presStyleLbl="node1" presStyleIdx="1" presStyleCnt="4"/>
      <dgm:spPr/>
    </dgm:pt>
    <dgm:pt modelId="{28462E80-5764-47D3-8B06-4CFC234572F2}" type="pres">
      <dgm:prSet presAssocID="{0E2795D5-30E3-41AB-BCA4-FF971161C07C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2709496-15A3-4EBA-A08A-816987EF9967}" type="pres">
      <dgm:prSet presAssocID="{85AC62B3-8AD5-42D7-A221-4826BDFA067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FD31C281-5EEC-470C-B1EC-7068706C797C}" type="pres">
      <dgm:prSet presAssocID="{375E7D9F-42E0-45DD-A1F0-91ACAC776EFA}" presName="compNode" presStyleCnt="0"/>
      <dgm:spPr/>
    </dgm:pt>
    <dgm:pt modelId="{1E0D8E54-BDC1-447D-9C93-AB26E2FA714F}" type="pres">
      <dgm:prSet presAssocID="{375E7D9F-42E0-45DD-A1F0-91ACAC776EFA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40498BC1-ED41-4A19-B602-E0A5E8880C4F}" type="pres">
      <dgm:prSet presAssocID="{375E7D9F-42E0-45DD-A1F0-91ACAC776EFA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D892641-4DC1-49CB-9CC2-2FA468D6C7D7}" type="pres">
      <dgm:prSet presAssocID="{375E7D9F-42E0-45DD-A1F0-91ACAC776EFA}" presName="invisiNode" presStyleLbl="node1" presStyleIdx="2" presStyleCnt="4"/>
      <dgm:spPr/>
    </dgm:pt>
    <dgm:pt modelId="{ACBFACD1-557F-4CBC-857E-8D4894C374C3}" type="pres">
      <dgm:prSet presAssocID="{375E7D9F-42E0-45DD-A1F0-91ACAC776EFA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A86FC1D3-D318-42BD-A497-222C04C2BD24}" type="pres">
      <dgm:prSet presAssocID="{5EA03DDD-FEAA-43F5-8DFD-C815BA2E05F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541FC45C-0D2D-46FB-AA3B-95D3D4FAB1B4}" type="pres">
      <dgm:prSet presAssocID="{692F917A-BC08-4A92-801D-3A72E93E795E}" presName="compNode" presStyleCnt="0"/>
      <dgm:spPr/>
    </dgm:pt>
    <dgm:pt modelId="{D6A1826E-C120-457C-B983-471B9EDF69B3}" type="pres">
      <dgm:prSet presAssocID="{692F917A-BC08-4A92-801D-3A72E93E795E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BB8F5455-532D-42C9-B3DA-0BB2B142CE2E}" type="pres">
      <dgm:prSet presAssocID="{692F917A-BC08-4A92-801D-3A72E93E795E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DF63E2B-7278-42B8-9869-287C306C4BFF}" type="pres">
      <dgm:prSet presAssocID="{692F917A-BC08-4A92-801D-3A72E93E795E}" presName="invisiNode" presStyleLbl="node1" presStyleIdx="3" presStyleCnt="4"/>
      <dgm:spPr/>
    </dgm:pt>
    <dgm:pt modelId="{1D5B346D-C798-4669-B873-6E6C0DE1B6BF}" type="pres">
      <dgm:prSet presAssocID="{692F917A-BC08-4A92-801D-3A72E93E795E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260EA91E-BB2C-4487-86A6-B1756D37A783}" srcId="{C2C3B042-10E9-4149-A098-0B904972A5A3}" destId="{B1D214DA-3953-4650-BCB9-A250C0DA800D}" srcOrd="0" destOrd="0" parTransId="{6E2D2F5C-51D4-437A-9C6F-DFB7CAD23C55}" sibTransId="{3AFF58B4-C3D4-4D34-883C-B403E71EA888}"/>
    <dgm:cxn modelId="{FD210690-9485-4315-93A7-DC4453B87FE1}" type="presOf" srcId="{0E2795D5-30E3-41AB-BCA4-FF971161C07C}" destId="{C6ABD181-79CF-473F-AD03-C5FD2C2ECF92}" srcOrd="0" destOrd="0" presId="urn:microsoft.com/office/officeart/2005/8/layout/hList7"/>
    <dgm:cxn modelId="{75BB0DDA-FC2A-4468-BD42-5CED0DA2FAF9}" type="presOf" srcId="{C2C3B042-10E9-4149-A098-0B904972A5A3}" destId="{337A217D-06F6-477A-A5FB-3C1209F08D9F}" srcOrd="0" destOrd="0" presId="urn:microsoft.com/office/officeart/2005/8/layout/hList7"/>
    <dgm:cxn modelId="{FDC482DA-AFDE-44D2-8E0A-34FC809E15E2}" srcId="{C2C3B042-10E9-4149-A098-0B904972A5A3}" destId="{692F917A-BC08-4A92-801D-3A72E93E795E}" srcOrd="3" destOrd="0" parTransId="{6458488C-8421-4872-A003-CEC6C5DFEB9A}" sibTransId="{044D5C2F-8454-45BB-9B55-BEB4668BECAC}"/>
    <dgm:cxn modelId="{514A08AA-7A1A-4A44-B8AE-19B13A2C5F83}" type="presOf" srcId="{0E2795D5-30E3-41AB-BCA4-FF971161C07C}" destId="{B04FA479-D401-4C1E-9A3B-BA47B7650AEA}" srcOrd="1" destOrd="0" presId="urn:microsoft.com/office/officeart/2005/8/layout/hList7"/>
    <dgm:cxn modelId="{88A4AD6C-00EF-48B0-9B82-2E1916C8E6C0}" type="presOf" srcId="{692F917A-BC08-4A92-801D-3A72E93E795E}" destId="{BB8F5455-532D-42C9-B3DA-0BB2B142CE2E}" srcOrd="1" destOrd="0" presId="urn:microsoft.com/office/officeart/2005/8/layout/hList7"/>
    <dgm:cxn modelId="{0FEF0B6D-AA26-4256-BA40-888A04324202}" type="presOf" srcId="{692F917A-BC08-4A92-801D-3A72E93E795E}" destId="{D6A1826E-C120-457C-B983-471B9EDF69B3}" srcOrd="0" destOrd="0" presId="urn:microsoft.com/office/officeart/2005/8/layout/hList7"/>
    <dgm:cxn modelId="{E12FE978-F9FC-49DD-80D3-E663C265E9C3}" type="presOf" srcId="{B1D214DA-3953-4650-BCB9-A250C0DA800D}" destId="{900E5F5B-B5A3-43E0-8D7E-E4AB9A9FA9E4}" srcOrd="0" destOrd="0" presId="urn:microsoft.com/office/officeart/2005/8/layout/hList7"/>
    <dgm:cxn modelId="{1576D6E8-BD8A-468A-A788-B0EFBCE12019}" srcId="{C2C3B042-10E9-4149-A098-0B904972A5A3}" destId="{375E7D9F-42E0-45DD-A1F0-91ACAC776EFA}" srcOrd="2" destOrd="0" parTransId="{0AECBFAC-30AC-4715-B4EE-BCA9E99E0B43}" sibTransId="{5EA03DDD-FEAA-43F5-8DFD-C815BA2E05F5}"/>
    <dgm:cxn modelId="{7EF134D6-59CF-4E4F-B259-4A8E9C55EE44}" type="presOf" srcId="{3AFF58B4-C3D4-4D34-883C-B403E71EA888}" destId="{F243168C-CBE8-4D2E-BA53-FDEF0AE2DF95}" srcOrd="0" destOrd="0" presId="urn:microsoft.com/office/officeart/2005/8/layout/hList7"/>
    <dgm:cxn modelId="{5BB4C5D4-73BF-4A34-93A6-799C3A339E6A}" type="presOf" srcId="{5EA03DDD-FEAA-43F5-8DFD-C815BA2E05F5}" destId="{A86FC1D3-D318-42BD-A497-222C04C2BD24}" srcOrd="0" destOrd="0" presId="urn:microsoft.com/office/officeart/2005/8/layout/hList7"/>
    <dgm:cxn modelId="{D9DAD26D-015B-4156-B60D-5715BD1E66CE}" type="presOf" srcId="{375E7D9F-42E0-45DD-A1F0-91ACAC776EFA}" destId="{40498BC1-ED41-4A19-B602-E0A5E8880C4F}" srcOrd="1" destOrd="0" presId="urn:microsoft.com/office/officeart/2005/8/layout/hList7"/>
    <dgm:cxn modelId="{36A12C7B-3A2B-450B-8C04-7EEDA20670C3}" type="presOf" srcId="{375E7D9F-42E0-45DD-A1F0-91ACAC776EFA}" destId="{1E0D8E54-BDC1-447D-9C93-AB26E2FA714F}" srcOrd="0" destOrd="0" presId="urn:microsoft.com/office/officeart/2005/8/layout/hList7"/>
    <dgm:cxn modelId="{CBE556E1-1D6D-439F-A5BE-F07EEBBDE563}" type="presOf" srcId="{B1D214DA-3953-4650-BCB9-A250C0DA800D}" destId="{BC189A5A-E66B-4F8E-8DAA-90527F51262E}" srcOrd="1" destOrd="0" presId="urn:microsoft.com/office/officeart/2005/8/layout/hList7"/>
    <dgm:cxn modelId="{1F37AD6C-F549-4146-BA54-8072E0D54F67}" type="presOf" srcId="{85AC62B3-8AD5-42D7-A221-4826BDFA0675}" destId="{22709496-15A3-4EBA-A08A-816987EF9967}" srcOrd="0" destOrd="0" presId="urn:microsoft.com/office/officeart/2005/8/layout/hList7"/>
    <dgm:cxn modelId="{0FA0E76F-003E-425E-9F79-1E65FFF3909E}" srcId="{C2C3B042-10E9-4149-A098-0B904972A5A3}" destId="{0E2795D5-30E3-41AB-BCA4-FF971161C07C}" srcOrd="1" destOrd="0" parTransId="{6BA164F3-656F-46CF-826C-AD39269B7A7D}" sibTransId="{85AC62B3-8AD5-42D7-A221-4826BDFA0675}"/>
    <dgm:cxn modelId="{046124C8-4E4D-4399-8106-7253F0F2128A}" type="presParOf" srcId="{337A217D-06F6-477A-A5FB-3C1209F08D9F}" destId="{84653A32-B612-47AF-9059-18A7C85BFCF1}" srcOrd="0" destOrd="0" presId="urn:microsoft.com/office/officeart/2005/8/layout/hList7"/>
    <dgm:cxn modelId="{678DBBB2-2EFD-4EF3-8E14-D59C60BAB2EC}" type="presParOf" srcId="{337A217D-06F6-477A-A5FB-3C1209F08D9F}" destId="{FA0AA35B-F115-4A28-BCF9-698789FA5503}" srcOrd="1" destOrd="0" presId="urn:microsoft.com/office/officeart/2005/8/layout/hList7"/>
    <dgm:cxn modelId="{8F740538-B572-453A-85EE-164E01F2FEE4}" type="presParOf" srcId="{FA0AA35B-F115-4A28-BCF9-698789FA5503}" destId="{26F2FDE6-4AFE-4898-A6B5-33705D4ACF0D}" srcOrd="0" destOrd="0" presId="urn:microsoft.com/office/officeart/2005/8/layout/hList7"/>
    <dgm:cxn modelId="{74DBE9F4-65CA-42EB-ADF8-108D6239FD46}" type="presParOf" srcId="{26F2FDE6-4AFE-4898-A6B5-33705D4ACF0D}" destId="{900E5F5B-B5A3-43E0-8D7E-E4AB9A9FA9E4}" srcOrd="0" destOrd="0" presId="urn:microsoft.com/office/officeart/2005/8/layout/hList7"/>
    <dgm:cxn modelId="{A8B6F55D-2491-4B97-AE22-10203AD100E3}" type="presParOf" srcId="{26F2FDE6-4AFE-4898-A6B5-33705D4ACF0D}" destId="{BC189A5A-E66B-4F8E-8DAA-90527F51262E}" srcOrd="1" destOrd="0" presId="urn:microsoft.com/office/officeart/2005/8/layout/hList7"/>
    <dgm:cxn modelId="{7CCBB0B6-5331-4F91-9CB5-BE8C74E98CB0}" type="presParOf" srcId="{26F2FDE6-4AFE-4898-A6B5-33705D4ACF0D}" destId="{0DE01C5D-41B0-4DCA-A9BC-65FCB7A62E3A}" srcOrd="2" destOrd="0" presId="urn:microsoft.com/office/officeart/2005/8/layout/hList7"/>
    <dgm:cxn modelId="{00B2D2A0-FF2C-4BA2-B894-9E771C2FDB5D}" type="presParOf" srcId="{26F2FDE6-4AFE-4898-A6B5-33705D4ACF0D}" destId="{EB548DDE-B110-43EC-809E-7584CED89D5F}" srcOrd="3" destOrd="0" presId="urn:microsoft.com/office/officeart/2005/8/layout/hList7"/>
    <dgm:cxn modelId="{E812C19C-6C1D-4ADC-A13A-8C22B19D5220}" type="presParOf" srcId="{FA0AA35B-F115-4A28-BCF9-698789FA5503}" destId="{F243168C-CBE8-4D2E-BA53-FDEF0AE2DF95}" srcOrd="1" destOrd="0" presId="urn:microsoft.com/office/officeart/2005/8/layout/hList7"/>
    <dgm:cxn modelId="{8DB22696-AD30-44DE-A31F-3E383269E00D}" type="presParOf" srcId="{FA0AA35B-F115-4A28-BCF9-698789FA5503}" destId="{749064FF-9EB6-49FE-8FCD-45585ABEF758}" srcOrd="2" destOrd="0" presId="urn:microsoft.com/office/officeart/2005/8/layout/hList7"/>
    <dgm:cxn modelId="{0A0115EA-E4ED-447B-A90D-34213CD73F52}" type="presParOf" srcId="{749064FF-9EB6-49FE-8FCD-45585ABEF758}" destId="{C6ABD181-79CF-473F-AD03-C5FD2C2ECF92}" srcOrd="0" destOrd="0" presId="urn:microsoft.com/office/officeart/2005/8/layout/hList7"/>
    <dgm:cxn modelId="{CACC9EDD-423C-468E-BBEE-F9B2C511E058}" type="presParOf" srcId="{749064FF-9EB6-49FE-8FCD-45585ABEF758}" destId="{B04FA479-D401-4C1E-9A3B-BA47B7650AEA}" srcOrd="1" destOrd="0" presId="urn:microsoft.com/office/officeart/2005/8/layout/hList7"/>
    <dgm:cxn modelId="{00C95863-8699-4A8E-8A83-9D3693EF76AD}" type="presParOf" srcId="{749064FF-9EB6-49FE-8FCD-45585ABEF758}" destId="{889E2B8E-C550-4C54-9446-6136DD7690B2}" srcOrd="2" destOrd="0" presId="urn:microsoft.com/office/officeart/2005/8/layout/hList7"/>
    <dgm:cxn modelId="{3B345C0E-EE6F-487A-8764-11C03A650E40}" type="presParOf" srcId="{749064FF-9EB6-49FE-8FCD-45585ABEF758}" destId="{28462E80-5764-47D3-8B06-4CFC234572F2}" srcOrd="3" destOrd="0" presId="urn:microsoft.com/office/officeart/2005/8/layout/hList7"/>
    <dgm:cxn modelId="{AF6613EC-623C-4404-9E9A-340197532022}" type="presParOf" srcId="{FA0AA35B-F115-4A28-BCF9-698789FA5503}" destId="{22709496-15A3-4EBA-A08A-816987EF9967}" srcOrd="3" destOrd="0" presId="urn:microsoft.com/office/officeart/2005/8/layout/hList7"/>
    <dgm:cxn modelId="{2740F15D-868B-4817-8736-10761F372F01}" type="presParOf" srcId="{FA0AA35B-F115-4A28-BCF9-698789FA5503}" destId="{FD31C281-5EEC-470C-B1EC-7068706C797C}" srcOrd="4" destOrd="0" presId="urn:microsoft.com/office/officeart/2005/8/layout/hList7"/>
    <dgm:cxn modelId="{EE73BC9B-3149-4D84-B77D-2F0F13D85D31}" type="presParOf" srcId="{FD31C281-5EEC-470C-B1EC-7068706C797C}" destId="{1E0D8E54-BDC1-447D-9C93-AB26E2FA714F}" srcOrd="0" destOrd="0" presId="urn:microsoft.com/office/officeart/2005/8/layout/hList7"/>
    <dgm:cxn modelId="{0852384D-8CBD-47BF-9820-26F31C7E8F70}" type="presParOf" srcId="{FD31C281-5EEC-470C-B1EC-7068706C797C}" destId="{40498BC1-ED41-4A19-B602-E0A5E8880C4F}" srcOrd="1" destOrd="0" presId="urn:microsoft.com/office/officeart/2005/8/layout/hList7"/>
    <dgm:cxn modelId="{B91894F2-1C04-4314-96AF-455977A57A4A}" type="presParOf" srcId="{FD31C281-5EEC-470C-B1EC-7068706C797C}" destId="{7D892641-4DC1-49CB-9CC2-2FA468D6C7D7}" srcOrd="2" destOrd="0" presId="urn:microsoft.com/office/officeart/2005/8/layout/hList7"/>
    <dgm:cxn modelId="{5BC1FDB6-88B6-435F-8D9F-E1DB66B1AF66}" type="presParOf" srcId="{FD31C281-5EEC-470C-B1EC-7068706C797C}" destId="{ACBFACD1-557F-4CBC-857E-8D4894C374C3}" srcOrd="3" destOrd="0" presId="urn:microsoft.com/office/officeart/2005/8/layout/hList7"/>
    <dgm:cxn modelId="{253650B3-8E01-4379-BE5D-2C17CDA3AC0B}" type="presParOf" srcId="{FA0AA35B-F115-4A28-BCF9-698789FA5503}" destId="{A86FC1D3-D318-42BD-A497-222C04C2BD24}" srcOrd="5" destOrd="0" presId="urn:microsoft.com/office/officeart/2005/8/layout/hList7"/>
    <dgm:cxn modelId="{A025F17A-7FFF-43D2-9002-2D3CE7122C79}" type="presParOf" srcId="{FA0AA35B-F115-4A28-BCF9-698789FA5503}" destId="{541FC45C-0D2D-46FB-AA3B-95D3D4FAB1B4}" srcOrd="6" destOrd="0" presId="urn:microsoft.com/office/officeart/2005/8/layout/hList7"/>
    <dgm:cxn modelId="{15BC8357-ACD1-4996-8E2A-85621BA2F4E0}" type="presParOf" srcId="{541FC45C-0D2D-46FB-AA3B-95D3D4FAB1B4}" destId="{D6A1826E-C120-457C-B983-471B9EDF69B3}" srcOrd="0" destOrd="0" presId="urn:microsoft.com/office/officeart/2005/8/layout/hList7"/>
    <dgm:cxn modelId="{C73C9E89-5D57-49E7-B0E8-C0FB61DA5FD9}" type="presParOf" srcId="{541FC45C-0D2D-46FB-AA3B-95D3D4FAB1B4}" destId="{BB8F5455-532D-42C9-B3DA-0BB2B142CE2E}" srcOrd="1" destOrd="0" presId="urn:microsoft.com/office/officeart/2005/8/layout/hList7"/>
    <dgm:cxn modelId="{5988EC7D-4158-4828-9015-F07E3629F9B0}" type="presParOf" srcId="{541FC45C-0D2D-46FB-AA3B-95D3D4FAB1B4}" destId="{8DF63E2B-7278-42B8-9869-287C306C4BFF}" srcOrd="2" destOrd="0" presId="urn:microsoft.com/office/officeart/2005/8/layout/hList7"/>
    <dgm:cxn modelId="{14248370-ADC5-4060-85CB-68446610C784}" type="presParOf" srcId="{541FC45C-0D2D-46FB-AA3B-95D3D4FAB1B4}" destId="{1D5B346D-C798-4669-B873-6E6C0DE1B6BF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F3D262D-2033-4E17-B52D-86C5A3343576}" type="doc">
      <dgm:prSet loTypeId="urn:microsoft.com/office/officeart/2008/layout/TitledPictureBlocks" loCatId="picture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D0CDAA27-2F5E-45D3-8D32-51F3B4A89F8D}">
      <dgm:prSet custT="1"/>
      <dgm:spPr/>
      <dgm:t>
        <a:bodyPr/>
        <a:lstStyle/>
        <a:p>
          <a:pPr rtl="0"/>
          <a:r>
            <a:rPr lang="zh-TW" sz="24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室外至少</a:t>
          </a:r>
          <a:r>
            <a:rPr lang="en-US" sz="24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1</a:t>
          </a:r>
          <a:r>
            <a:rPr lang="zh-TW" sz="24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公尺</a:t>
          </a:r>
          <a:endParaRPr lang="zh-TW" sz="24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50CB85D-B7AC-4BC1-8630-ED00B0E5FCF2}" type="parTrans" cxnId="{15CFF1FF-26F4-4D4A-B232-4DAFA9AA1C2D}">
      <dgm:prSet/>
      <dgm:spPr/>
      <dgm:t>
        <a:bodyPr/>
        <a:lstStyle/>
        <a:p>
          <a:endParaRPr lang="zh-TW" altLang="en-US"/>
        </a:p>
      </dgm:t>
    </dgm:pt>
    <dgm:pt modelId="{FD21479D-859D-4156-8507-C366914D4552}" type="sibTrans" cxnId="{15CFF1FF-26F4-4D4A-B232-4DAFA9AA1C2D}">
      <dgm:prSet/>
      <dgm:spPr/>
      <dgm:t>
        <a:bodyPr/>
        <a:lstStyle/>
        <a:p>
          <a:endParaRPr lang="zh-TW" altLang="en-US"/>
        </a:p>
      </dgm:t>
    </dgm:pt>
    <dgm:pt modelId="{362AFDCF-05AD-43EB-AF14-25FBAE580BE4}">
      <dgm:prSet custT="1"/>
      <dgm:spPr/>
      <dgm:t>
        <a:bodyPr/>
        <a:lstStyle/>
        <a:p>
          <a:pPr rtl="0"/>
          <a:r>
            <a:rPr lang="zh-TW" sz="20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大約</a:t>
          </a:r>
          <a:r>
            <a:rPr lang="en-US" sz="20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3</a:t>
          </a:r>
          <a:r>
            <a:rPr lang="zh-TW" sz="20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個步伐</a:t>
          </a:r>
          <a:endParaRPr lang="zh-TW" sz="20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66B61B39-5775-42ED-9048-58CD023C7E7B}" type="parTrans" cxnId="{BC8C18CB-27CB-4504-B0A4-F3AB18E96485}">
      <dgm:prSet/>
      <dgm:spPr/>
      <dgm:t>
        <a:bodyPr/>
        <a:lstStyle/>
        <a:p>
          <a:endParaRPr lang="zh-TW" altLang="en-US"/>
        </a:p>
      </dgm:t>
    </dgm:pt>
    <dgm:pt modelId="{49782363-72F2-4A3F-A754-AE00AD2FA3EF}" type="sibTrans" cxnId="{BC8C18CB-27CB-4504-B0A4-F3AB18E96485}">
      <dgm:prSet/>
      <dgm:spPr/>
      <dgm:t>
        <a:bodyPr/>
        <a:lstStyle/>
        <a:p>
          <a:endParaRPr lang="zh-TW" altLang="en-US"/>
        </a:p>
      </dgm:t>
    </dgm:pt>
    <dgm:pt modelId="{39500542-9948-46DB-9764-B8758A86DEF6}">
      <dgm:prSet custT="1"/>
      <dgm:spPr/>
      <dgm:t>
        <a:bodyPr/>
        <a:lstStyle/>
        <a:p>
          <a:pPr rtl="0"/>
          <a:r>
            <a:rPr lang="zh-TW" sz="24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室內至少</a:t>
          </a:r>
          <a:r>
            <a:rPr lang="en-US" sz="24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1.5</a:t>
          </a:r>
          <a:r>
            <a:rPr lang="zh-TW" sz="24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公尺</a:t>
          </a:r>
          <a:endParaRPr lang="zh-TW" sz="24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97F063AF-BDF0-45FF-99DA-41FDD148EDB3}" type="parTrans" cxnId="{7115A0DB-26BB-4AEC-B75F-B311675911A0}">
      <dgm:prSet/>
      <dgm:spPr/>
      <dgm:t>
        <a:bodyPr/>
        <a:lstStyle/>
        <a:p>
          <a:endParaRPr lang="zh-TW" altLang="en-US"/>
        </a:p>
      </dgm:t>
    </dgm:pt>
    <dgm:pt modelId="{109F187B-414F-4BAD-B527-7331B5AA5C26}" type="sibTrans" cxnId="{7115A0DB-26BB-4AEC-B75F-B311675911A0}">
      <dgm:prSet/>
      <dgm:spPr/>
      <dgm:t>
        <a:bodyPr/>
        <a:lstStyle/>
        <a:p>
          <a:endParaRPr lang="zh-TW" altLang="en-US"/>
        </a:p>
      </dgm:t>
    </dgm:pt>
    <dgm:pt modelId="{C6AAB9FA-F88A-44D0-9E0C-3FFD64A41704}">
      <dgm:prSet custT="1"/>
      <dgm:spPr/>
      <dgm:t>
        <a:bodyPr/>
        <a:lstStyle/>
        <a:p>
          <a:pPr rtl="0"/>
          <a:r>
            <a:rPr lang="zh-TW" altLang="en-US" sz="20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大約手臂的兩倍長</a:t>
          </a:r>
          <a:endParaRPr lang="zh-TW" altLang="en-US" sz="20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7415E652-DC1D-4F4F-8D22-885C65887418}" type="parTrans" cxnId="{A915CF83-2929-471B-87A7-E1E43A3B5068}">
      <dgm:prSet/>
      <dgm:spPr/>
      <dgm:t>
        <a:bodyPr/>
        <a:lstStyle/>
        <a:p>
          <a:endParaRPr lang="zh-TW" altLang="en-US"/>
        </a:p>
      </dgm:t>
    </dgm:pt>
    <dgm:pt modelId="{83829AAC-3AEF-43B0-A846-41A99AA88DE2}" type="sibTrans" cxnId="{A915CF83-2929-471B-87A7-E1E43A3B5068}">
      <dgm:prSet/>
      <dgm:spPr/>
      <dgm:t>
        <a:bodyPr/>
        <a:lstStyle/>
        <a:p>
          <a:endParaRPr lang="zh-TW" altLang="en-US"/>
        </a:p>
      </dgm:t>
    </dgm:pt>
    <dgm:pt modelId="{E6900DA1-8479-498A-8744-FB9C18D9D736}" type="pres">
      <dgm:prSet presAssocID="{1F3D262D-2033-4E17-B52D-86C5A3343576}" presName="rootNode" presStyleCnt="0">
        <dgm:presLayoutVars>
          <dgm:chMax/>
          <dgm:chPref/>
          <dgm:dir/>
          <dgm:animLvl val="lvl"/>
        </dgm:presLayoutVars>
      </dgm:prSet>
      <dgm:spPr/>
    </dgm:pt>
    <dgm:pt modelId="{C933CBF4-C0B7-462C-A806-DAC9CF48F90F}" type="pres">
      <dgm:prSet presAssocID="{D0CDAA27-2F5E-45D3-8D32-51F3B4A89F8D}" presName="composite" presStyleCnt="0"/>
      <dgm:spPr/>
    </dgm:pt>
    <dgm:pt modelId="{9F7A82A9-9CC3-4B83-B186-2D99A602DCF6}" type="pres">
      <dgm:prSet presAssocID="{D0CDAA27-2F5E-45D3-8D32-51F3B4A89F8D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B0BDF023-6357-45B6-B92E-1837A7E49F6B}" type="pres">
      <dgm:prSet presAssocID="{D0CDAA27-2F5E-45D3-8D32-51F3B4A89F8D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B20755C-7075-4E98-AD2D-CD305E593FEC}" type="pres">
      <dgm:prSet presAssocID="{D0CDAA27-2F5E-45D3-8D32-51F3B4A89F8D}" presName="ChildText" presStyleLbl="fgAcc1" presStyleIdx="0" presStyleCnt="2" custLinFactNeighborX="-2363" custLinFactNeighborY="-513">
        <dgm:presLayoutVars>
          <dgm:chMax val="0"/>
          <dgm:chPref val="0"/>
          <dgm:bulletEnabled val="1"/>
        </dgm:presLayoutVars>
      </dgm:prSet>
      <dgm:spPr/>
    </dgm:pt>
    <dgm:pt modelId="{F1D4B233-DFA9-48BE-8871-0D76D7838C91}" type="pres">
      <dgm:prSet presAssocID="{FD21479D-859D-4156-8507-C366914D4552}" presName="sibTrans" presStyleCnt="0"/>
      <dgm:spPr/>
    </dgm:pt>
    <dgm:pt modelId="{3F249F6A-E957-44A3-A165-0E1E66ADA235}" type="pres">
      <dgm:prSet presAssocID="{39500542-9948-46DB-9764-B8758A86DEF6}" presName="composite" presStyleCnt="0"/>
      <dgm:spPr/>
    </dgm:pt>
    <dgm:pt modelId="{7B7A5281-17D2-49CC-ABCA-8C83C035B4BE}" type="pres">
      <dgm:prSet presAssocID="{39500542-9948-46DB-9764-B8758A86DEF6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268E61E1-7F6E-4A5D-B88E-F1925C650960}" type="pres">
      <dgm:prSet presAssocID="{39500542-9948-46DB-9764-B8758A86DEF6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97A627E-BC87-44E6-84F2-87688307407D}" type="pres">
      <dgm:prSet presAssocID="{39500542-9948-46DB-9764-B8758A86DEF6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15CFF1FF-26F4-4D4A-B232-4DAFA9AA1C2D}" srcId="{1F3D262D-2033-4E17-B52D-86C5A3343576}" destId="{D0CDAA27-2F5E-45D3-8D32-51F3B4A89F8D}" srcOrd="0" destOrd="0" parTransId="{A50CB85D-B7AC-4BC1-8630-ED00B0E5FCF2}" sibTransId="{FD21479D-859D-4156-8507-C366914D4552}"/>
    <dgm:cxn modelId="{39A4ED96-A7A2-4C72-86DA-106F9E443E48}" type="presOf" srcId="{1F3D262D-2033-4E17-B52D-86C5A3343576}" destId="{E6900DA1-8479-498A-8744-FB9C18D9D736}" srcOrd="0" destOrd="0" presId="urn:microsoft.com/office/officeart/2008/layout/TitledPictureBlocks"/>
    <dgm:cxn modelId="{F530B41C-C4D7-4556-B5B1-C4BA6F307737}" type="presOf" srcId="{362AFDCF-05AD-43EB-AF14-25FBAE580BE4}" destId="{CB20755C-7075-4E98-AD2D-CD305E593FEC}" srcOrd="0" destOrd="0" presId="urn:microsoft.com/office/officeart/2008/layout/TitledPictureBlocks"/>
    <dgm:cxn modelId="{F3DEBABF-1EB2-49EB-8946-8E2D4FB3F412}" type="presOf" srcId="{D0CDAA27-2F5E-45D3-8D32-51F3B4A89F8D}" destId="{9F7A82A9-9CC3-4B83-B186-2D99A602DCF6}" srcOrd="0" destOrd="0" presId="urn:microsoft.com/office/officeart/2008/layout/TitledPictureBlocks"/>
    <dgm:cxn modelId="{2BB8DE75-A8A6-44EE-88B1-976BB4570597}" type="presOf" srcId="{C6AAB9FA-F88A-44D0-9E0C-3FFD64A41704}" destId="{297A627E-BC87-44E6-84F2-87688307407D}" srcOrd="0" destOrd="0" presId="urn:microsoft.com/office/officeart/2008/layout/TitledPictureBlocks"/>
    <dgm:cxn modelId="{7115A0DB-26BB-4AEC-B75F-B311675911A0}" srcId="{1F3D262D-2033-4E17-B52D-86C5A3343576}" destId="{39500542-9948-46DB-9764-B8758A86DEF6}" srcOrd="1" destOrd="0" parTransId="{97F063AF-BDF0-45FF-99DA-41FDD148EDB3}" sibTransId="{109F187B-414F-4BAD-B527-7331B5AA5C26}"/>
    <dgm:cxn modelId="{BC8C18CB-27CB-4504-B0A4-F3AB18E96485}" srcId="{D0CDAA27-2F5E-45D3-8D32-51F3B4A89F8D}" destId="{362AFDCF-05AD-43EB-AF14-25FBAE580BE4}" srcOrd="0" destOrd="0" parTransId="{66B61B39-5775-42ED-9048-58CD023C7E7B}" sibTransId="{49782363-72F2-4A3F-A754-AE00AD2FA3EF}"/>
    <dgm:cxn modelId="{A964BB48-B44A-4A7F-89FF-AA78DC3721C8}" type="presOf" srcId="{39500542-9948-46DB-9764-B8758A86DEF6}" destId="{7B7A5281-17D2-49CC-ABCA-8C83C035B4BE}" srcOrd="0" destOrd="0" presId="urn:microsoft.com/office/officeart/2008/layout/TitledPictureBlocks"/>
    <dgm:cxn modelId="{A915CF83-2929-471B-87A7-E1E43A3B5068}" srcId="{39500542-9948-46DB-9764-B8758A86DEF6}" destId="{C6AAB9FA-F88A-44D0-9E0C-3FFD64A41704}" srcOrd="0" destOrd="0" parTransId="{7415E652-DC1D-4F4F-8D22-885C65887418}" sibTransId="{83829AAC-3AEF-43B0-A846-41A99AA88DE2}"/>
    <dgm:cxn modelId="{AC2DBB78-C19F-4C8D-8CBF-E2223B9DF0A6}" type="presParOf" srcId="{E6900DA1-8479-498A-8744-FB9C18D9D736}" destId="{C933CBF4-C0B7-462C-A806-DAC9CF48F90F}" srcOrd="0" destOrd="0" presId="urn:microsoft.com/office/officeart/2008/layout/TitledPictureBlocks"/>
    <dgm:cxn modelId="{CBCC263E-2AD8-4CB2-8964-4ABB536571B7}" type="presParOf" srcId="{C933CBF4-C0B7-462C-A806-DAC9CF48F90F}" destId="{9F7A82A9-9CC3-4B83-B186-2D99A602DCF6}" srcOrd="0" destOrd="0" presId="urn:microsoft.com/office/officeart/2008/layout/TitledPictureBlocks"/>
    <dgm:cxn modelId="{9195983D-74F4-4ABB-B92F-CEE5BE2038DF}" type="presParOf" srcId="{C933CBF4-C0B7-462C-A806-DAC9CF48F90F}" destId="{B0BDF023-6357-45B6-B92E-1837A7E49F6B}" srcOrd="1" destOrd="0" presId="urn:microsoft.com/office/officeart/2008/layout/TitledPictureBlocks"/>
    <dgm:cxn modelId="{55606B4D-50D1-4A7D-9A9A-14E513375254}" type="presParOf" srcId="{C933CBF4-C0B7-462C-A806-DAC9CF48F90F}" destId="{CB20755C-7075-4E98-AD2D-CD305E593FEC}" srcOrd="2" destOrd="0" presId="urn:microsoft.com/office/officeart/2008/layout/TitledPictureBlocks"/>
    <dgm:cxn modelId="{8572B5FA-52FB-4644-A9E6-CE302D09DBD4}" type="presParOf" srcId="{E6900DA1-8479-498A-8744-FB9C18D9D736}" destId="{F1D4B233-DFA9-48BE-8871-0D76D7838C91}" srcOrd="1" destOrd="0" presId="urn:microsoft.com/office/officeart/2008/layout/TitledPictureBlocks"/>
    <dgm:cxn modelId="{C5F02BA3-CF0E-4AFF-9C0F-F7041DA9074D}" type="presParOf" srcId="{E6900DA1-8479-498A-8744-FB9C18D9D736}" destId="{3F249F6A-E957-44A3-A165-0E1E66ADA235}" srcOrd="2" destOrd="0" presId="urn:microsoft.com/office/officeart/2008/layout/TitledPictureBlocks"/>
    <dgm:cxn modelId="{1E87B362-E37C-4017-9AFB-19E18DB0591A}" type="presParOf" srcId="{3F249F6A-E957-44A3-A165-0E1E66ADA235}" destId="{7B7A5281-17D2-49CC-ABCA-8C83C035B4BE}" srcOrd="0" destOrd="0" presId="urn:microsoft.com/office/officeart/2008/layout/TitledPictureBlocks"/>
    <dgm:cxn modelId="{607B08C1-9C88-4B74-8778-1BC9B27718CF}" type="presParOf" srcId="{3F249F6A-E957-44A3-A165-0E1E66ADA235}" destId="{268E61E1-7F6E-4A5D-B88E-F1925C650960}" srcOrd="1" destOrd="0" presId="urn:microsoft.com/office/officeart/2008/layout/TitledPictureBlocks"/>
    <dgm:cxn modelId="{6BD926CC-F6F5-4866-B790-BE3768883858}" type="presParOf" srcId="{3F249F6A-E957-44A3-A165-0E1E66ADA235}" destId="{297A627E-BC87-44E6-84F2-87688307407D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B153DB5-5B60-4701-BA2A-D6D9F5062774}" type="doc">
      <dgm:prSet loTypeId="urn:microsoft.com/office/officeart/2005/8/layout/radial2" loCatId="relationship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46B6E208-CECE-4BF9-8EC9-E32F3BD8E089}">
      <dgm:prSet/>
      <dgm:spPr/>
      <dgm:t>
        <a:bodyPr/>
        <a:lstStyle/>
        <a:p>
          <a:pPr rtl="0"/>
          <a:r>
            <a:rPr lang="zh-TW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衛福部疾管署</a:t>
          </a:r>
          <a:endParaRPr lang="zh-TW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9FBD9042-E806-476A-8F39-E04A1DD24EA0}" type="parTrans" cxnId="{31D67CD8-DDFD-4688-BF61-4060A1BF91A8}">
      <dgm:prSet/>
      <dgm:spPr/>
      <dgm:t>
        <a:bodyPr/>
        <a:lstStyle/>
        <a:p>
          <a:endParaRPr lang="zh-TW" altLang="en-US"/>
        </a:p>
      </dgm:t>
    </dgm:pt>
    <dgm:pt modelId="{84BD5C0B-109F-425A-98C5-783D3759883C}" type="sibTrans" cxnId="{31D67CD8-DDFD-4688-BF61-4060A1BF91A8}">
      <dgm:prSet/>
      <dgm:spPr/>
      <dgm:t>
        <a:bodyPr/>
        <a:lstStyle/>
        <a:p>
          <a:endParaRPr lang="zh-TW" altLang="en-US"/>
        </a:p>
      </dgm:t>
    </dgm:pt>
    <dgm:pt modelId="{2597B1AC-BC60-4A62-8300-34058A5A44CB}">
      <dgm:prSet custT="1"/>
      <dgm:spPr/>
      <dgm:t>
        <a:bodyPr/>
        <a:lstStyle/>
        <a:p>
          <a:pPr rtl="0"/>
          <a:r>
            <a:rPr lang="zh-TW" altLang="en-US" sz="20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掌握最新疫情</a:t>
          </a:r>
          <a:endParaRPr lang="zh-TW" altLang="en-US" sz="20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9EF701D7-A77C-4AAC-B4AA-27230FA8B910}" type="parTrans" cxnId="{E5D7628D-6DB5-47F0-8D58-1E01435147E6}">
      <dgm:prSet/>
      <dgm:spPr/>
      <dgm:t>
        <a:bodyPr/>
        <a:lstStyle/>
        <a:p>
          <a:endParaRPr lang="zh-TW" altLang="en-US"/>
        </a:p>
      </dgm:t>
    </dgm:pt>
    <dgm:pt modelId="{AB512E73-359D-437C-AF38-15BCE5855D05}" type="sibTrans" cxnId="{E5D7628D-6DB5-47F0-8D58-1E01435147E6}">
      <dgm:prSet/>
      <dgm:spPr/>
      <dgm:t>
        <a:bodyPr/>
        <a:lstStyle/>
        <a:p>
          <a:endParaRPr lang="zh-TW" altLang="en-US"/>
        </a:p>
      </dgm:t>
    </dgm:pt>
    <dgm:pt modelId="{4FD2CB21-AC3D-470E-82F2-ACC2D9FCF64A}">
      <dgm:prSet custT="1"/>
      <dgm:spPr/>
      <dgm:t>
        <a:bodyPr/>
        <a:lstStyle/>
        <a:p>
          <a:pPr rtl="0"/>
          <a:r>
            <a:rPr lang="zh-TW" altLang="en-US" sz="20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了解防疫議題</a:t>
          </a:r>
          <a:endParaRPr lang="zh-TW" altLang="en-US" sz="20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CBD7329A-9306-437E-B6C2-D9AE36B0C829}" type="parTrans" cxnId="{DBE9A7C8-BA8A-4A92-BF12-98C0350981E9}">
      <dgm:prSet/>
      <dgm:spPr/>
      <dgm:t>
        <a:bodyPr/>
        <a:lstStyle/>
        <a:p>
          <a:endParaRPr lang="zh-TW" altLang="en-US"/>
        </a:p>
      </dgm:t>
    </dgm:pt>
    <dgm:pt modelId="{9CF7AFFC-C958-41DD-9844-D9C023C47CCF}" type="sibTrans" cxnId="{DBE9A7C8-BA8A-4A92-BF12-98C0350981E9}">
      <dgm:prSet/>
      <dgm:spPr/>
      <dgm:t>
        <a:bodyPr/>
        <a:lstStyle/>
        <a:p>
          <a:endParaRPr lang="zh-TW" altLang="en-US"/>
        </a:p>
      </dgm:t>
    </dgm:pt>
    <dgm:pt modelId="{87DBCA95-0A4E-46E3-B680-6AB9281C9739}">
      <dgm:prSet/>
      <dgm:spPr/>
      <dgm:t>
        <a:bodyPr/>
        <a:lstStyle/>
        <a:p>
          <a:pPr rtl="0"/>
          <a:r>
            <a:rPr lang="zh-TW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防疫小測驗</a:t>
          </a:r>
          <a:endParaRPr lang="zh-TW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84E5F4F-33B5-4F9B-B163-E97C8EE9277C}" type="parTrans" cxnId="{DEDBF5F1-977D-47CA-8BD8-7F212D982B42}">
      <dgm:prSet/>
      <dgm:spPr/>
      <dgm:t>
        <a:bodyPr/>
        <a:lstStyle/>
        <a:p>
          <a:endParaRPr lang="zh-TW" altLang="en-US"/>
        </a:p>
      </dgm:t>
    </dgm:pt>
    <dgm:pt modelId="{F42D2BB6-AD80-4AD4-9EDC-0E41CE71D97E}" type="sibTrans" cxnId="{DEDBF5F1-977D-47CA-8BD8-7F212D982B42}">
      <dgm:prSet/>
      <dgm:spPr/>
      <dgm:t>
        <a:bodyPr/>
        <a:lstStyle/>
        <a:p>
          <a:endParaRPr lang="zh-TW" altLang="en-US"/>
        </a:p>
      </dgm:t>
    </dgm:pt>
    <dgm:pt modelId="{B09D8FD2-0C95-4157-8913-C5536CDE9FC3}">
      <dgm:prSet custT="1"/>
      <dgm:spPr/>
      <dgm:t>
        <a:bodyPr/>
        <a:lstStyle/>
        <a:p>
          <a:pPr rtl="0"/>
          <a:r>
            <a:rPr lang="zh-TW" sz="20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你的防疫觀念正確嗎？</a:t>
          </a:r>
          <a:endParaRPr lang="zh-TW" altLang="en-US" sz="20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96269BB4-8546-4BFF-A4B6-B89B45C75397}" type="parTrans" cxnId="{6CE55BDF-2EF9-47AC-969F-4FCBA580B5FB}">
      <dgm:prSet/>
      <dgm:spPr/>
      <dgm:t>
        <a:bodyPr/>
        <a:lstStyle/>
        <a:p>
          <a:endParaRPr lang="zh-TW" altLang="en-US"/>
        </a:p>
      </dgm:t>
    </dgm:pt>
    <dgm:pt modelId="{2172FF5D-556E-4EE5-93EB-F886BE1C398C}" type="sibTrans" cxnId="{6CE55BDF-2EF9-47AC-969F-4FCBA580B5FB}">
      <dgm:prSet/>
      <dgm:spPr/>
      <dgm:t>
        <a:bodyPr/>
        <a:lstStyle/>
        <a:p>
          <a:endParaRPr lang="zh-TW" altLang="en-US"/>
        </a:p>
      </dgm:t>
    </dgm:pt>
    <dgm:pt modelId="{25E5AEDC-E9E3-4EE1-858C-BFE4E374B30B}">
      <dgm:prSet custT="1"/>
      <dgm:spPr/>
      <dgm:t>
        <a:bodyPr/>
        <a:lstStyle/>
        <a:p>
          <a:pPr rtl="0"/>
          <a:r>
            <a:rPr lang="zh-TW" altLang="en-US" sz="20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擊敗新冠病毒，健康久久！</a:t>
          </a:r>
          <a:endParaRPr lang="zh-TW" altLang="en-US" sz="20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C4176D89-0A24-4D63-9ADF-F31F1AA72827}" type="parTrans" cxnId="{0A2C9829-D7BF-4044-8519-AA230F83165A}">
      <dgm:prSet/>
      <dgm:spPr/>
      <dgm:t>
        <a:bodyPr/>
        <a:lstStyle/>
        <a:p>
          <a:endParaRPr lang="zh-TW" altLang="en-US"/>
        </a:p>
      </dgm:t>
    </dgm:pt>
    <dgm:pt modelId="{A9A95607-EF59-4237-B86C-B80761AD294B}" type="sibTrans" cxnId="{0A2C9829-D7BF-4044-8519-AA230F83165A}">
      <dgm:prSet/>
      <dgm:spPr/>
      <dgm:t>
        <a:bodyPr/>
        <a:lstStyle/>
        <a:p>
          <a:endParaRPr lang="zh-TW" altLang="en-US"/>
        </a:p>
      </dgm:t>
    </dgm:pt>
    <dgm:pt modelId="{14486EE5-D677-42E4-B303-EB062EEE05C5}">
      <dgm:prSet custT="1"/>
      <dgm:spPr/>
      <dgm:t>
        <a:bodyPr/>
        <a:lstStyle/>
        <a:p>
          <a:pPr rtl="0"/>
          <a:r>
            <a:rPr lang="zh-TW" altLang="en-US" sz="2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防疫影片：</a:t>
          </a:r>
          <a:endParaRPr lang="zh-TW" altLang="en-US" sz="2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F7A1E3F-C674-4ABE-80C9-8D97E54766BB}" type="parTrans" cxnId="{A7F2A679-3E49-4EEE-B294-FBBD51FD913F}">
      <dgm:prSet/>
      <dgm:spPr/>
      <dgm:t>
        <a:bodyPr/>
        <a:lstStyle/>
        <a:p>
          <a:endParaRPr lang="zh-TW" altLang="en-US"/>
        </a:p>
      </dgm:t>
    </dgm:pt>
    <dgm:pt modelId="{8C03EC53-34DA-4E17-A171-E56C046B8825}" type="sibTrans" cxnId="{A7F2A679-3E49-4EEE-B294-FBBD51FD913F}">
      <dgm:prSet/>
      <dgm:spPr/>
      <dgm:t>
        <a:bodyPr/>
        <a:lstStyle/>
        <a:p>
          <a:endParaRPr lang="zh-TW" altLang="en-US"/>
        </a:p>
      </dgm:t>
    </dgm:pt>
    <dgm:pt modelId="{3613A287-7CBF-4C4F-8B9B-CFB731CF6E72}">
      <dgm:prSet custT="1"/>
      <dgm:spPr/>
      <dgm:t>
        <a:bodyPr/>
        <a:lstStyle/>
        <a:p>
          <a:pPr rtl="0"/>
          <a:r>
            <a:rPr lang="zh-TW" altLang="en-US" sz="20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觀賞防疫影片</a:t>
          </a:r>
          <a:endParaRPr lang="zh-TW" altLang="en-US" sz="20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8EEA9E6E-0DDD-4E56-A224-D1EACF0809F1}" type="parTrans" cxnId="{A46B469A-7086-4A76-AF9B-DABCC92BB5F2}">
      <dgm:prSet/>
      <dgm:spPr/>
      <dgm:t>
        <a:bodyPr/>
        <a:lstStyle/>
        <a:p>
          <a:endParaRPr lang="zh-TW" altLang="en-US"/>
        </a:p>
      </dgm:t>
    </dgm:pt>
    <dgm:pt modelId="{74ADC5D3-4E03-4C1D-90ED-8396D85CE9F3}" type="sibTrans" cxnId="{A46B469A-7086-4A76-AF9B-DABCC92BB5F2}">
      <dgm:prSet/>
      <dgm:spPr/>
      <dgm:t>
        <a:bodyPr/>
        <a:lstStyle/>
        <a:p>
          <a:endParaRPr lang="zh-TW" altLang="en-US"/>
        </a:p>
      </dgm:t>
    </dgm:pt>
    <dgm:pt modelId="{5AA26C43-AC3A-4999-8BAC-0D7D887DAC7F}">
      <dgm:prSet custT="1"/>
      <dgm:spPr/>
      <dgm:t>
        <a:bodyPr/>
        <a:lstStyle/>
        <a:p>
          <a:pPr rtl="0"/>
          <a:r>
            <a:rPr lang="zh-TW" altLang="en-US" sz="20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照顧自己，愛護家人！</a:t>
          </a:r>
          <a:endParaRPr lang="zh-TW" altLang="en-US" sz="20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8B8E421-F0B4-4338-97DC-02205C6D5932}" type="parTrans" cxnId="{7A63EAA6-B6FD-4A6C-869D-8611E27E78E6}">
      <dgm:prSet/>
      <dgm:spPr/>
      <dgm:t>
        <a:bodyPr/>
        <a:lstStyle/>
        <a:p>
          <a:endParaRPr lang="zh-TW" altLang="en-US"/>
        </a:p>
      </dgm:t>
    </dgm:pt>
    <dgm:pt modelId="{672D6A0A-6391-4AE1-94A6-3298291DAA4A}" type="sibTrans" cxnId="{7A63EAA6-B6FD-4A6C-869D-8611E27E78E6}">
      <dgm:prSet/>
      <dgm:spPr/>
      <dgm:t>
        <a:bodyPr/>
        <a:lstStyle/>
        <a:p>
          <a:endParaRPr lang="zh-TW" altLang="en-US"/>
        </a:p>
      </dgm:t>
    </dgm:pt>
    <dgm:pt modelId="{4D0D10F3-E718-4D8E-9DBE-BBC744D9D73B}" type="pres">
      <dgm:prSet presAssocID="{1B153DB5-5B60-4701-BA2A-D6D9F5062774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EFF5A241-647C-4D95-8EBA-0FDE881667D8}" type="pres">
      <dgm:prSet presAssocID="{1B153DB5-5B60-4701-BA2A-D6D9F5062774}" presName="cycle" presStyleCnt="0"/>
      <dgm:spPr/>
    </dgm:pt>
    <dgm:pt modelId="{1FCAE558-83E1-4DAE-BDB0-6D7B87EE56B8}" type="pres">
      <dgm:prSet presAssocID="{1B153DB5-5B60-4701-BA2A-D6D9F5062774}" presName="centerShape" presStyleCnt="0"/>
      <dgm:spPr/>
    </dgm:pt>
    <dgm:pt modelId="{42DEF305-F955-40E6-BAF8-6D3E779F401D}" type="pres">
      <dgm:prSet presAssocID="{1B153DB5-5B60-4701-BA2A-D6D9F5062774}" presName="connSite" presStyleLbl="node1" presStyleIdx="0" presStyleCnt="4"/>
      <dgm:spPr/>
    </dgm:pt>
    <dgm:pt modelId="{130AEAB4-610E-4CA1-B73F-DBA6A9EA2321}" type="pres">
      <dgm:prSet presAssocID="{1B153DB5-5B60-4701-BA2A-D6D9F5062774}" presName="visible" presStyleLbl="node1" presStyleIdx="0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6A53AF3-F1CE-4D73-8469-96799A60C05D}" type="pres">
      <dgm:prSet presAssocID="{9FBD9042-E806-476A-8F39-E04A1DD24EA0}" presName="Name25" presStyleLbl="parChTrans1D1" presStyleIdx="0" presStyleCnt="3"/>
      <dgm:spPr/>
    </dgm:pt>
    <dgm:pt modelId="{25CE7DB9-3E63-4B44-A48F-0B01CD003468}" type="pres">
      <dgm:prSet presAssocID="{46B6E208-CECE-4BF9-8EC9-E32F3BD8E089}" presName="node" presStyleCnt="0"/>
      <dgm:spPr/>
    </dgm:pt>
    <dgm:pt modelId="{3FB2E88F-54E4-4FB6-B821-EC8A0651376B}" type="pres">
      <dgm:prSet presAssocID="{46B6E208-CECE-4BF9-8EC9-E32F3BD8E089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8AE06EDF-44D4-4253-915E-8848186CFFA3}" type="pres">
      <dgm:prSet presAssocID="{46B6E208-CECE-4BF9-8EC9-E32F3BD8E089}" presName="childNode" presStyleLbl="revTx" presStyleIdx="0" presStyleCnt="3">
        <dgm:presLayoutVars>
          <dgm:bulletEnabled val="1"/>
        </dgm:presLayoutVars>
      </dgm:prSet>
      <dgm:spPr/>
    </dgm:pt>
    <dgm:pt modelId="{9627F756-889D-4378-9011-E4753E038937}" type="pres">
      <dgm:prSet presAssocID="{084E5F4F-33B5-4F9B-B163-E97C8EE9277C}" presName="Name25" presStyleLbl="parChTrans1D1" presStyleIdx="1" presStyleCnt="3"/>
      <dgm:spPr/>
    </dgm:pt>
    <dgm:pt modelId="{EB73F9A9-65F1-443C-AD66-F1F132F9CB70}" type="pres">
      <dgm:prSet presAssocID="{87DBCA95-0A4E-46E3-B680-6AB9281C9739}" presName="node" presStyleCnt="0"/>
      <dgm:spPr/>
    </dgm:pt>
    <dgm:pt modelId="{E8767351-301E-44AA-B970-4FF50AB17A93}" type="pres">
      <dgm:prSet presAssocID="{87DBCA95-0A4E-46E3-B680-6AB9281C9739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68279051-4AF8-42E3-A5EA-26AA9BE77E91}" type="pres">
      <dgm:prSet presAssocID="{87DBCA95-0A4E-46E3-B680-6AB9281C9739}" presName="childNode" presStyleLbl="revTx" presStyleIdx="1" presStyleCnt="3">
        <dgm:presLayoutVars>
          <dgm:bulletEnabled val="1"/>
        </dgm:presLayoutVars>
      </dgm:prSet>
      <dgm:spPr/>
    </dgm:pt>
    <dgm:pt modelId="{1EFAB606-DE72-4300-935F-5827007C1DDE}" type="pres">
      <dgm:prSet presAssocID="{2F7A1E3F-C674-4ABE-80C9-8D97E54766BB}" presName="Name25" presStyleLbl="parChTrans1D1" presStyleIdx="2" presStyleCnt="3"/>
      <dgm:spPr/>
    </dgm:pt>
    <dgm:pt modelId="{BD4FF80D-69B7-4DCE-9C79-592E64DD9609}" type="pres">
      <dgm:prSet presAssocID="{14486EE5-D677-42E4-B303-EB062EEE05C5}" presName="node" presStyleCnt="0"/>
      <dgm:spPr/>
    </dgm:pt>
    <dgm:pt modelId="{F0F632EF-CC4C-4BFA-8F60-894ECE3C9B51}" type="pres">
      <dgm:prSet presAssocID="{14486EE5-D677-42E4-B303-EB062EEE05C5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1BDAA45-69E1-4C8E-9D9B-FBF907292F13}" type="pres">
      <dgm:prSet presAssocID="{14486EE5-D677-42E4-B303-EB062EEE05C5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A46B469A-7086-4A76-AF9B-DABCC92BB5F2}" srcId="{14486EE5-D677-42E4-B303-EB062EEE05C5}" destId="{3613A287-7CBF-4C4F-8B9B-CFB731CF6E72}" srcOrd="0" destOrd="0" parTransId="{8EEA9E6E-0DDD-4E56-A224-D1EACF0809F1}" sibTransId="{74ADC5D3-4E03-4C1D-90ED-8396D85CE9F3}"/>
    <dgm:cxn modelId="{7E490F64-9C42-4846-BED5-D7370613C9B1}" type="presOf" srcId="{2597B1AC-BC60-4A62-8300-34058A5A44CB}" destId="{8AE06EDF-44D4-4253-915E-8848186CFFA3}" srcOrd="0" destOrd="0" presId="urn:microsoft.com/office/officeart/2005/8/layout/radial2"/>
    <dgm:cxn modelId="{0A2C9829-D7BF-4044-8519-AA230F83165A}" srcId="{87DBCA95-0A4E-46E3-B680-6AB9281C9739}" destId="{25E5AEDC-E9E3-4EE1-858C-BFE4E374B30B}" srcOrd="1" destOrd="0" parTransId="{C4176D89-0A24-4D63-9ADF-F31F1AA72827}" sibTransId="{A9A95607-EF59-4237-B86C-B80761AD294B}"/>
    <dgm:cxn modelId="{A7F2A679-3E49-4EEE-B294-FBBD51FD913F}" srcId="{1B153DB5-5B60-4701-BA2A-D6D9F5062774}" destId="{14486EE5-D677-42E4-B303-EB062EEE05C5}" srcOrd="2" destOrd="0" parTransId="{2F7A1E3F-C674-4ABE-80C9-8D97E54766BB}" sibTransId="{8C03EC53-34DA-4E17-A171-E56C046B8825}"/>
    <dgm:cxn modelId="{31D67CD8-DDFD-4688-BF61-4060A1BF91A8}" srcId="{1B153DB5-5B60-4701-BA2A-D6D9F5062774}" destId="{46B6E208-CECE-4BF9-8EC9-E32F3BD8E089}" srcOrd="0" destOrd="0" parTransId="{9FBD9042-E806-476A-8F39-E04A1DD24EA0}" sibTransId="{84BD5C0B-109F-425A-98C5-783D3759883C}"/>
    <dgm:cxn modelId="{D752D7EE-E279-4A77-9484-3EB7E6B0C12B}" type="presOf" srcId="{46B6E208-CECE-4BF9-8EC9-E32F3BD8E089}" destId="{3FB2E88F-54E4-4FB6-B821-EC8A0651376B}" srcOrd="0" destOrd="0" presId="urn:microsoft.com/office/officeart/2005/8/layout/radial2"/>
    <dgm:cxn modelId="{8BBD08A5-446E-418F-90BA-96B0D03C7087}" type="presOf" srcId="{3613A287-7CBF-4C4F-8B9B-CFB731CF6E72}" destId="{61BDAA45-69E1-4C8E-9D9B-FBF907292F13}" srcOrd="0" destOrd="0" presId="urn:microsoft.com/office/officeart/2005/8/layout/radial2"/>
    <dgm:cxn modelId="{C922097E-F144-43BC-AD92-3804BAC82AEC}" type="presOf" srcId="{084E5F4F-33B5-4F9B-B163-E97C8EE9277C}" destId="{9627F756-889D-4378-9011-E4753E038937}" srcOrd="0" destOrd="0" presId="urn:microsoft.com/office/officeart/2005/8/layout/radial2"/>
    <dgm:cxn modelId="{92D6E29F-F4BE-4391-AFE3-4C6BA08A0033}" type="presOf" srcId="{1B153DB5-5B60-4701-BA2A-D6D9F5062774}" destId="{4D0D10F3-E718-4D8E-9DBE-BBC744D9D73B}" srcOrd="0" destOrd="0" presId="urn:microsoft.com/office/officeart/2005/8/layout/radial2"/>
    <dgm:cxn modelId="{E5D7628D-6DB5-47F0-8D58-1E01435147E6}" srcId="{46B6E208-CECE-4BF9-8EC9-E32F3BD8E089}" destId="{2597B1AC-BC60-4A62-8300-34058A5A44CB}" srcOrd="0" destOrd="0" parTransId="{9EF701D7-A77C-4AAC-B4AA-27230FA8B910}" sibTransId="{AB512E73-359D-437C-AF38-15BCE5855D05}"/>
    <dgm:cxn modelId="{DBE9A7C8-BA8A-4A92-BF12-98C0350981E9}" srcId="{46B6E208-CECE-4BF9-8EC9-E32F3BD8E089}" destId="{4FD2CB21-AC3D-470E-82F2-ACC2D9FCF64A}" srcOrd="1" destOrd="0" parTransId="{CBD7329A-9306-437E-B6C2-D9AE36B0C829}" sibTransId="{9CF7AFFC-C958-41DD-9844-D9C023C47CCF}"/>
    <dgm:cxn modelId="{0B9A5741-AE93-492B-89E2-6369736F9CEF}" type="presOf" srcId="{5AA26C43-AC3A-4999-8BAC-0D7D887DAC7F}" destId="{61BDAA45-69E1-4C8E-9D9B-FBF907292F13}" srcOrd="0" destOrd="1" presId="urn:microsoft.com/office/officeart/2005/8/layout/radial2"/>
    <dgm:cxn modelId="{F012FB37-6C89-4BAE-96D4-9136305040F6}" type="presOf" srcId="{9FBD9042-E806-476A-8F39-E04A1DD24EA0}" destId="{46A53AF3-F1CE-4D73-8469-96799A60C05D}" srcOrd="0" destOrd="0" presId="urn:microsoft.com/office/officeart/2005/8/layout/radial2"/>
    <dgm:cxn modelId="{9E432CAD-2C1D-47B8-9BDE-D4A64A5323C1}" type="presOf" srcId="{14486EE5-D677-42E4-B303-EB062EEE05C5}" destId="{F0F632EF-CC4C-4BFA-8F60-894ECE3C9B51}" srcOrd="0" destOrd="0" presId="urn:microsoft.com/office/officeart/2005/8/layout/radial2"/>
    <dgm:cxn modelId="{6CE55BDF-2EF9-47AC-969F-4FCBA580B5FB}" srcId="{87DBCA95-0A4E-46E3-B680-6AB9281C9739}" destId="{B09D8FD2-0C95-4157-8913-C5536CDE9FC3}" srcOrd="0" destOrd="0" parTransId="{96269BB4-8546-4BFF-A4B6-B89B45C75397}" sibTransId="{2172FF5D-556E-4EE5-93EB-F886BE1C398C}"/>
    <dgm:cxn modelId="{DEDBF5F1-977D-47CA-8BD8-7F212D982B42}" srcId="{1B153DB5-5B60-4701-BA2A-D6D9F5062774}" destId="{87DBCA95-0A4E-46E3-B680-6AB9281C9739}" srcOrd="1" destOrd="0" parTransId="{084E5F4F-33B5-4F9B-B163-E97C8EE9277C}" sibTransId="{F42D2BB6-AD80-4AD4-9EDC-0E41CE71D97E}"/>
    <dgm:cxn modelId="{8948EF10-430E-4D3D-B148-30C9646F300B}" type="presOf" srcId="{87DBCA95-0A4E-46E3-B680-6AB9281C9739}" destId="{E8767351-301E-44AA-B970-4FF50AB17A93}" srcOrd="0" destOrd="0" presId="urn:microsoft.com/office/officeart/2005/8/layout/radial2"/>
    <dgm:cxn modelId="{8526ABC8-E852-45CF-9140-8EA7EACDDDB7}" type="presOf" srcId="{4FD2CB21-AC3D-470E-82F2-ACC2D9FCF64A}" destId="{8AE06EDF-44D4-4253-915E-8848186CFFA3}" srcOrd="0" destOrd="1" presId="urn:microsoft.com/office/officeart/2005/8/layout/radial2"/>
    <dgm:cxn modelId="{C577E5C3-B1D6-4832-A083-BBBC6B0E7D7D}" type="presOf" srcId="{2F7A1E3F-C674-4ABE-80C9-8D97E54766BB}" destId="{1EFAB606-DE72-4300-935F-5827007C1DDE}" srcOrd="0" destOrd="0" presId="urn:microsoft.com/office/officeart/2005/8/layout/radial2"/>
    <dgm:cxn modelId="{45566638-F0B6-4283-A4E0-E3FB45D57E01}" type="presOf" srcId="{25E5AEDC-E9E3-4EE1-858C-BFE4E374B30B}" destId="{68279051-4AF8-42E3-A5EA-26AA9BE77E91}" srcOrd="0" destOrd="1" presId="urn:microsoft.com/office/officeart/2005/8/layout/radial2"/>
    <dgm:cxn modelId="{7A63EAA6-B6FD-4A6C-869D-8611E27E78E6}" srcId="{14486EE5-D677-42E4-B303-EB062EEE05C5}" destId="{5AA26C43-AC3A-4999-8BAC-0D7D887DAC7F}" srcOrd="1" destOrd="0" parTransId="{E8B8E421-F0B4-4338-97DC-02205C6D5932}" sibTransId="{672D6A0A-6391-4AE1-94A6-3298291DAA4A}"/>
    <dgm:cxn modelId="{9EFCFD6F-36BF-4D46-93D6-329D29AA9236}" type="presOf" srcId="{B09D8FD2-0C95-4157-8913-C5536CDE9FC3}" destId="{68279051-4AF8-42E3-A5EA-26AA9BE77E91}" srcOrd="0" destOrd="0" presId="urn:microsoft.com/office/officeart/2005/8/layout/radial2"/>
    <dgm:cxn modelId="{001AF341-053B-47CD-B707-E24C96F40C53}" type="presParOf" srcId="{4D0D10F3-E718-4D8E-9DBE-BBC744D9D73B}" destId="{EFF5A241-647C-4D95-8EBA-0FDE881667D8}" srcOrd="0" destOrd="0" presId="urn:microsoft.com/office/officeart/2005/8/layout/radial2"/>
    <dgm:cxn modelId="{2037E432-621D-4A32-8AA5-78A877E5BC2D}" type="presParOf" srcId="{EFF5A241-647C-4D95-8EBA-0FDE881667D8}" destId="{1FCAE558-83E1-4DAE-BDB0-6D7B87EE56B8}" srcOrd="0" destOrd="0" presId="urn:microsoft.com/office/officeart/2005/8/layout/radial2"/>
    <dgm:cxn modelId="{0293EC14-8064-4213-A86C-3338E6314CE3}" type="presParOf" srcId="{1FCAE558-83E1-4DAE-BDB0-6D7B87EE56B8}" destId="{42DEF305-F955-40E6-BAF8-6D3E779F401D}" srcOrd="0" destOrd="0" presId="urn:microsoft.com/office/officeart/2005/8/layout/radial2"/>
    <dgm:cxn modelId="{08E401A6-26A8-4F1C-B66E-248E55A5FECD}" type="presParOf" srcId="{1FCAE558-83E1-4DAE-BDB0-6D7B87EE56B8}" destId="{130AEAB4-610E-4CA1-B73F-DBA6A9EA2321}" srcOrd="1" destOrd="0" presId="urn:microsoft.com/office/officeart/2005/8/layout/radial2"/>
    <dgm:cxn modelId="{0CC1288F-537A-4264-B81F-5AA1222D6EA5}" type="presParOf" srcId="{EFF5A241-647C-4D95-8EBA-0FDE881667D8}" destId="{46A53AF3-F1CE-4D73-8469-96799A60C05D}" srcOrd="1" destOrd="0" presId="urn:microsoft.com/office/officeart/2005/8/layout/radial2"/>
    <dgm:cxn modelId="{2499167C-CDE9-4AE1-998F-FDC2601143AD}" type="presParOf" srcId="{EFF5A241-647C-4D95-8EBA-0FDE881667D8}" destId="{25CE7DB9-3E63-4B44-A48F-0B01CD003468}" srcOrd="2" destOrd="0" presId="urn:microsoft.com/office/officeart/2005/8/layout/radial2"/>
    <dgm:cxn modelId="{C5578031-D1DC-48C3-9170-14A70D08A591}" type="presParOf" srcId="{25CE7DB9-3E63-4B44-A48F-0B01CD003468}" destId="{3FB2E88F-54E4-4FB6-B821-EC8A0651376B}" srcOrd="0" destOrd="0" presId="urn:microsoft.com/office/officeart/2005/8/layout/radial2"/>
    <dgm:cxn modelId="{CE135A32-AD43-4C1E-954B-D33CB0D8DDB6}" type="presParOf" srcId="{25CE7DB9-3E63-4B44-A48F-0B01CD003468}" destId="{8AE06EDF-44D4-4253-915E-8848186CFFA3}" srcOrd="1" destOrd="0" presId="urn:microsoft.com/office/officeart/2005/8/layout/radial2"/>
    <dgm:cxn modelId="{19B0AF6C-EC4B-423C-B109-A6A14B0313BF}" type="presParOf" srcId="{EFF5A241-647C-4D95-8EBA-0FDE881667D8}" destId="{9627F756-889D-4378-9011-E4753E038937}" srcOrd="3" destOrd="0" presId="urn:microsoft.com/office/officeart/2005/8/layout/radial2"/>
    <dgm:cxn modelId="{82DA37DB-6A00-40E7-81B5-1176898DB662}" type="presParOf" srcId="{EFF5A241-647C-4D95-8EBA-0FDE881667D8}" destId="{EB73F9A9-65F1-443C-AD66-F1F132F9CB70}" srcOrd="4" destOrd="0" presId="urn:microsoft.com/office/officeart/2005/8/layout/radial2"/>
    <dgm:cxn modelId="{38BC9D0D-B90E-45F5-A103-6BC7DD7A9B03}" type="presParOf" srcId="{EB73F9A9-65F1-443C-AD66-F1F132F9CB70}" destId="{E8767351-301E-44AA-B970-4FF50AB17A93}" srcOrd="0" destOrd="0" presId="urn:microsoft.com/office/officeart/2005/8/layout/radial2"/>
    <dgm:cxn modelId="{2E9D5A95-8EFD-4599-81CA-AE4157159536}" type="presParOf" srcId="{EB73F9A9-65F1-443C-AD66-F1F132F9CB70}" destId="{68279051-4AF8-42E3-A5EA-26AA9BE77E91}" srcOrd="1" destOrd="0" presId="urn:microsoft.com/office/officeart/2005/8/layout/radial2"/>
    <dgm:cxn modelId="{4C5CECE1-DC7A-49BE-B246-41DC7C41EBAA}" type="presParOf" srcId="{EFF5A241-647C-4D95-8EBA-0FDE881667D8}" destId="{1EFAB606-DE72-4300-935F-5827007C1DDE}" srcOrd="5" destOrd="0" presId="urn:microsoft.com/office/officeart/2005/8/layout/radial2"/>
    <dgm:cxn modelId="{7706F64F-9B7D-41C2-BECE-A85EE9FC9856}" type="presParOf" srcId="{EFF5A241-647C-4D95-8EBA-0FDE881667D8}" destId="{BD4FF80D-69B7-4DCE-9C79-592E64DD9609}" srcOrd="6" destOrd="0" presId="urn:microsoft.com/office/officeart/2005/8/layout/radial2"/>
    <dgm:cxn modelId="{D88B1985-0AE4-4C29-8628-6E452F27E6AF}" type="presParOf" srcId="{BD4FF80D-69B7-4DCE-9C79-592E64DD9609}" destId="{F0F632EF-CC4C-4BFA-8F60-894ECE3C9B51}" srcOrd="0" destOrd="0" presId="urn:microsoft.com/office/officeart/2005/8/layout/radial2"/>
    <dgm:cxn modelId="{9FFEC778-3B65-4B94-A7DB-9C3A7DF8C6A0}" type="presParOf" srcId="{BD4FF80D-69B7-4DCE-9C79-592E64DD9609}" destId="{61BDAA45-69E1-4C8E-9D9B-FBF907292F13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0E5F5B-B5A3-43E0-8D7E-E4AB9A9FA9E4}">
      <dsp:nvSpPr>
        <dsp:cNvPr id="0" name=""/>
        <dsp:cNvSpPr/>
      </dsp:nvSpPr>
      <dsp:spPr>
        <a:xfrm>
          <a:off x="1918" y="0"/>
          <a:ext cx="2011188" cy="44973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798945"/>
        <a:ext cx="2011188" cy="1798945"/>
      </dsp:txXfrm>
    </dsp:sp>
    <dsp:sp modelId="{EB548DDE-B110-43EC-809E-7584CED89D5F}">
      <dsp:nvSpPr>
        <dsp:cNvPr id="0" name=""/>
        <dsp:cNvSpPr/>
      </dsp:nvSpPr>
      <dsp:spPr>
        <a:xfrm>
          <a:off x="258702" y="269841"/>
          <a:ext cx="1497621" cy="1497621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C6ABD181-79CF-473F-AD03-C5FD2C2ECF92}">
      <dsp:nvSpPr>
        <dsp:cNvPr id="0" name=""/>
        <dsp:cNvSpPr/>
      </dsp:nvSpPr>
      <dsp:spPr>
        <a:xfrm>
          <a:off x="2073443" y="0"/>
          <a:ext cx="2011188" cy="44973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798945"/>
        <a:ext cx="2011188" cy="1798945"/>
      </dsp:txXfrm>
    </dsp:sp>
    <dsp:sp modelId="{28462E80-5764-47D3-8B06-4CFC234572F2}">
      <dsp:nvSpPr>
        <dsp:cNvPr id="0" name=""/>
        <dsp:cNvSpPr/>
      </dsp:nvSpPr>
      <dsp:spPr>
        <a:xfrm>
          <a:off x="2330226" y="269841"/>
          <a:ext cx="1497621" cy="1497621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1E0D8E54-BDC1-447D-9C93-AB26E2FA714F}">
      <dsp:nvSpPr>
        <dsp:cNvPr id="0" name=""/>
        <dsp:cNvSpPr/>
      </dsp:nvSpPr>
      <dsp:spPr>
        <a:xfrm>
          <a:off x="4144967" y="0"/>
          <a:ext cx="2011188" cy="44973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798945"/>
        <a:ext cx="2011188" cy="1798945"/>
      </dsp:txXfrm>
    </dsp:sp>
    <dsp:sp modelId="{ACBFACD1-557F-4CBC-857E-8D4894C374C3}">
      <dsp:nvSpPr>
        <dsp:cNvPr id="0" name=""/>
        <dsp:cNvSpPr/>
      </dsp:nvSpPr>
      <dsp:spPr>
        <a:xfrm>
          <a:off x="4401751" y="269841"/>
          <a:ext cx="1497621" cy="1497621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D6A1826E-C120-457C-B983-471B9EDF69B3}">
      <dsp:nvSpPr>
        <dsp:cNvPr id="0" name=""/>
        <dsp:cNvSpPr/>
      </dsp:nvSpPr>
      <dsp:spPr>
        <a:xfrm>
          <a:off x="6216492" y="0"/>
          <a:ext cx="2011188" cy="44973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798945"/>
        <a:ext cx="2011188" cy="1798945"/>
      </dsp:txXfrm>
    </dsp:sp>
    <dsp:sp modelId="{1D5B346D-C798-4669-B873-6E6C0DE1B6BF}">
      <dsp:nvSpPr>
        <dsp:cNvPr id="0" name=""/>
        <dsp:cNvSpPr/>
      </dsp:nvSpPr>
      <dsp:spPr>
        <a:xfrm>
          <a:off x="6473275" y="269841"/>
          <a:ext cx="1497621" cy="1497621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84653A32-B612-47AF-9059-18A7C85BFCF1}">
      <dsp:nvSpPr>
        <dsp:cNvPr id="0" name=""/>
        <dsp:cNvSpPr/>
      </dsp:nvSpPr>
      <dsp:spPr>
        <a:xfrm>
          <a:off x="329183" y="3597890"/>
          <a:ext cx="7571232" cy="674604"/>
        </a:xfrm>
        <a:prstGeom prst="leftRightArrow">
          <a:avLst/>
        </a:prstGeom>
        <a:gradFill rotWithShape="0">
          <a:gsLst>
            <a:gs pos="0">
              <a:schemeClr val="accent5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BDF023-6357-45B6-B92E-1837A7E49F6B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20755C-7075-4E98-AD2D-CD305E593FEC}">
      <dsp:nvSpPr>
        <dsp:cNvPr id="0" name=""/>
        <dsp:cNvSpPr/>
      </dsp:nvSpPr>
      <dsp:spPr>
        <a:xfrm>
          <a:off x="2458609" y="1612769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大約</a:t>
          </a:r>
          <a:r>
            <a:rPr lang="en-US" sz="20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3</a:t>
          </a:r>
          <a:r>
            <a:rPr lang="zh-TW" sz="20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個步伐</a:t>
          </a:r>
          <a:endParaRPr lang="zh-TW" sz="20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2498420" y="1652580"/>
        <a:ext cx="1279639" cy="1335100"/>
      </dsp:txXfrm>
    </dsp:sp>
    <dsp:sp modelId="{9F7A82A9-9CC3-4B83-B186-2D99A602DCF6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室外至少</a:t>
          </a:r>
          <a:r>
            <a:rPr lang="en-US" sz="24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1</a:t>
          </a:r>
          <a:r>
            <a:rPr lang="zh-TW" sz="24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公尺</a:t>
          </a:r>
          <a:endParaRPr lang="zh-TW" sz="24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5925" y="817031"/>
        <a:ext cx="2866518" cy="418227"/>
      </dsp:txXfrm>
    </dsp:sp>
    <dsp:sp modelId="{268E61E1-7F6E-4A5D-B88E-F1925C650960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7A627E-BC87-44E6-84F2-87688307407D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大約手臂的兩倍長</a:t>
          </a:r>
          <a:endParaRPr lang="zh-TW" altLang="en-US" sz="20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904223" y="1659838"/>
        <a:ext cx="1279639" cy="1335100"/>
      </dsp:txXfrm>
    </dsp:sp>
    <dsp:sp modelId="{7B7A5281-17D2-49CC-ABCA-8C83C035B4BE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室內至少</a:t>
          </a:r>
          <a:r>
            <a:rPr lang="en-US" sz="24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1.5</a:t>
          </a:r>
          <a:r>
            <a:rPr lang="zh-TW" sz="24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公尺</a:t>
          </a:r>
          <a:endParaRPr lang="zh-TW" sz="24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FAB606-DE72-4300-935F-5827007C1DDE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27F756-889D-4378-9011-E4753E038937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A53AF3-F1CE-4D73-8469-96799A60C05D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0AEAB4-610E-4CA1-B73F-DBA6A9EA2321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FB2E88F-54E4-4FB6-B821-EC8A0651376B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2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衛福部疾管署</a:t>
          </a:r>
          <a:endParaRPr lang="zh-TW" sz="22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483799" y="192645"/>
        <a:ext cx="922321" cy="922321"/>
      </dsp:txXfrm>
    </dsp:sp>
    <dsp:sp modelId="{8AE06EDF-44D4-4253-915E-8848186CFFA3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掌握最新疫情</a:t>
          </a:r>
          <a:endParaRPr lang="zh-TW" altLang="en-US" sz="20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了解防疫議題</a:t>
          </a:r>
          <a:endParaRPr lang="zh-TW" altLang="en-US" sz="20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727575" y="1626"/>
        <a:ext cx="1956539" cy="1304359"/>
      </dsp:txXfrm>
    </dsp:sp>
    <dsp:sp modelId="{E8767351-301E-44AA-B970-4FF50AB17A93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2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防疫小測驗</a:t>
          </a:r>
          <a:endParaRPr lang="zh-TW" sz="22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914976" y="1801820"/>
        <a:ext cx="922321" cy="922321"/>
      </dsp:txXfrm>
    </dsp:sp>
    <dsp:sp modelId="{68279051-4AF8-42E3-A5EA-26AA9BE77E91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你的防疫觀念正確嗎？</a:t>
          </a:r>
          <a:endParaRPr lang="zh-TW" altLang="en-US" sz="20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擊敗新冠病毒，健康久久！</a:t>
          </a:r>
          <a:endParaRPr lang="zh-TW" altLang="en-US" sz="20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5158753" y="1610801"/>
        <a:ext cx="1956539" cy="1304359"/>
      </dsp:txXfrm>
    </dsp:sp>
    <dsp:sp modelId="{F0F632EF-CC4C-4BFA-8F60-894ECE3C9B51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防疫影片：</a:t>
          </a:r>
          <a:endParaRPr lang="zh-TW" altLang="en-US" sz="22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483799" y="3410996"/>
        <a:ext cx="922321" cy="922321"/>
      </dsp:txXfrm>
    </dsp:sp>
    <dsp:sp modelId="{61BDAA45-69E1-4C8E-9D9B-FBF907292F13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觀賞防疫影片</a:t>
          </a:r>
          <a:endParaRPr lang="zh-TW" altLang="en-US" sz="20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照顧自己，愛護家人！</a:t>
          </a:r>
          <a:endParaRPr lang="zh-TW" altLang="en-US" sz="20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 flip="none" rotWithShape="1">
          <a:gsLst>
            <a:gs pos="0">
              <a:srgbClr val="7030A0"/>
            </a:gs>
            <a:gs pos="69000">
              <a:schemeClr val="accent1">
                <a:lumMod val="45000"/>
                <a:lumOff val="55000"/>
              </a:schemeClr>
            </a:gs>
            <a:gs pos="44000">
              <a:schemeClr val="accent1">
                <a:lumMod val="45000"/>
                <a:lumOff val="55000"/>
              </a:schemeClr>
            </a:gs>
            <a:gs pos="93000">
              <a:srgbClr val="00B0F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7030A0"/>
            </a:gs>
            <a:gs pos="69000">
              <a:schemeClr val="accent1">
                <a:lumMod val="45000"/>
                <a:lumOff val="55000"/>
              </a:schemeClr>
            </a:gs>
            <a:gs pos="44000">
              <a:schemeClr val="accent1">
                <a:lumMod val="45000"/>
                <a:lumOff val="55000"/>
              </a:schemeClr>
            </a:gs>
            <a:gs pos="93000">
              <a:srgbClr val="00B0F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2">
              <a:lumMod val="40000"/>
              <a:lumOff val="60000"/>
            </a:schemeClr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A0F2CD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rgbClr val="A0F2CD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rgbClr val="A0F2CD"/>
                </a:solidFill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2569119"/>
            <a:ext cx="4464496" cy="3283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</a:t>
            </a:r>
            <a:r>
              <a:rPr lang="zh-TW" alt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7313331"/>
              </p:ext>
            </p:extLst>
          </p:nvPr>
        </p:nvGraphicFramePr>
        <p:xfrm>
          <a:off x="457200" y="1628800"/>
          <a:ext cx="8229600" cy="4497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280100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903600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1343</TotalTime>
  <Words>122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2021-12-13T04:01:52Z</dcterms:modified>
</cp:coreProperties>
</file>